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8.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9.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75" r:id="rId2"/>
    <p:sldId id="476" r:id="rId3"/>
    <p:sldId id="477" r:id="rId4"/>
    <p:sldId id="478" r:id="rId5"/>
    <p:sldId id="479" r:id="rId6"/>
    <p:sldId id="480" r:id="rId7"/>
    <p:sldId id="481" r:id="rId8"/>
    <p:sldId id="482" r:id="rId9"/>
    <p:sldId id="483" r:id="rId10"/>
    <p:sldId id="484" r:id="rId1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2401" autoAdjust="0"/>
  </p:normalViewPr>
  <p:slideViewPr>
    <p:cSldViewPr snapToGrid="0" showGuides="1">
      <p:cViewPr varScale="1">
        <p:scale>
          <a:sx n="72" d="100"/>
          <a:sy n="72" d="100"/>
        </p:scale>
        <p:origin x="1795" y="4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1:10.92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7725 506,'0'0,"-5"0,-5 0,-2 0,-5 0,-1 0,-6 0,-4-3,-10 0,-10-3,-13-5,-2 0,-10-5,-12-3,-5-4,-1 3,9-2,0 1,4-1,0-2,6 5,13 4,10 2,12 3,6 5,7 1,-2-3,1 1,1 0,0 2,-5-5,-4 1,3 1,-4-2,-6 3,-2-5,-2 1,-4-4,-1-1,-6 2,-2-3,-4-3,-8 3,-3 3,-3-2,2 2,12 4,9 3,12 2,10 2,2 2,2 0,-4 0,-3 1,-10-1,-11 1,2-1,0 0,-3 0,-2 0,1 0,4 0,1 0,3 0,5 0,7 0,3 0,7 0,1 0,-3 0,-3 0,-10 0,-1 0,3 0,6 0,0 0,-11 0,4 0,-2 0,3 0,5 3,2 1,5-1,5-1,0 0,2 2,-1 0,1 0,2 4,-3 0,2-1,-3-2,-5-1,2-2,-2 2,-4-1,2 0,3-1,-3 0,1-2,-5 7,3-1,0 0,-3 2,4 4,0-1,-2 2,-4-2,-3-3,1-3,3-2,3-2,4 0,4 5,0-1,3 1,-2 1,2 0,-4 4,-3 1,1-1,0-2,2 1,2-3,-1 4,3-1,-2 0,1-1,-1 4,1 1,1-3,-1 4,1-2,-2 0,1 0,2-2,-2 2,-5 1,-5 4,-8 3,3 1,-1-4,6 1,1-1,5-4,3-3,0-1,2 2,-1 2,1 4,-2-3,2 1,0 1,-1-2,1-1,-2-2,1-2,2 4,-3 1,3-2,-3 2,1 1,-2 3,2-3,1 0,-1-1,-5 3,1-1,-2 3,2 0,0 2,-4 0,2 1,0-1,2-2,5 1,4 0,-8 0,1-3,1-1,-2 1,5-1,2 3,-2-3,2-1,-4-1,2 2,0 0,-2 3,4 0,1 0,-1 1,-1-1,-1 2,-1-4,1-1,-2 1,4 0,3-1,3 2,-3 0,-1 2,0 0,-4 2,1-2,3-1,3 2,4-2,-2 2,1-1,0 1,-5 0,-1-2,2 1,2-1,1 2,3-1,-4-2,-2 2,3-1,-5 2,0-1,2 1,-3-1,0-1,3 2,0-2,3 2,3-1,-3 1,-1-1,-5-1,-1 2,2-2,-3 2,1 4,3 0,-2 4,0 1,0-2,3-1,-2-3,2-3,1 1,-4-3,0 2,3-2,-3 2,2 5,4-1,0-2,-3 7,2-3,-1 5,-4-1,0-2,-1-4,3 2,-2 6,3-2,-3 0,0 3,3-4,3-1,-2 2,2-3,-1 0,-4-4,3-2,1-1,1-1,2 0,0 0,1 1,2-1,-4-2,1 2,-1-1,0 2,3-1,-5 1,2 0,-1-2,1 1,3-1,-2 2,3 4,1 0,1-2,-5 1,2-2,-4 0,2-1,2 4,-5 1,3-1,0 3,-1-2,3 7,0 3,-3-3,1 3,1 1,-1-1,1 1,2-4,2-2,1 2,0-5,-1 0,1-3,-1-4,1 0,1 4,0-1,-6 4,1 1,0-2,1 0,-1-3,1 15,0-2,2 3,1 2,1-3,1-4,0-3,0-6,0 1,1-2,-1 0,0-3,-6-5,0 0,0-1,1 2,2 0,0-1,2 2,1 0,-1 2,-1 4,-1 0,0 2,0-3,2-3,0 1,0-2,1 1,0-4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1:28.793"/>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994.02051"/>
      <inkml:brushProperty name="anchorY" value="-5079.50342"/>
      <inkml:brushProperty name="scaleFactor" value="0.5"/>
    </inkml:brush>
  </inkml:definitions>
  <inkml:trace contextRef="#ctx0" brushRef="#br0">31 1,'0'0,"0"2,0 5,0 4,0 4,0 1,0 4,0 0,0 2,0 6,0-2,0 2,0-2,0 2,0 1,0-2,0 4,0-4,0 0,0 10,-6-3,0 4,0 7,1-1,1 2,2-6,1-1,0 3,1-5,0 0,0-4,1-2,-1-5,0 0,0-4,0 1,0-2,0-2,0 2,0-5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4:04.332"/>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0,'0'662,"0"-643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4:07.336"/>
    </inkml:context>
    <inkml:brush xml:id="br0">
      <inkml:brushProperty name="width" value="0.1" units="cm"/>
      <inkml:brushProperty name="height" value="0.1" units="cm"/>
      <inkml:brushProperty name="color" value="#E71224"/>
      <inkml:brushProperty name="ignorePressure" value="1"/>
    </inkml:brush>
  </inkml:definitions>
  <inkml:trace contextRef="#ctx0" brushRef="#br0">0 125,'1'1,"0"-1,-1 0,1 0,-1 1,1-1,-1 0,1 1,-1-1,1 1,-1-1,0 0,1 1,-1-1,1 1,-1-1,0 1,1 0,-1-1,0 1,0-1,0 1,1-1,-1 1,0 0,0-1,0 1,0 0,3 21,-3-19,0 31,1 9,-1-39,1-1,0 1,0 0,0 0,0-1,0 1,1 0,0-1,0 2,9 11,11 14,-18-25,1 0,-1 0,1-1,0 0,0 0,0 0,4 2,-8-6,1 1,-1 0,0-1,0 1,1-1,-1 0,0 1,1-1,-1 0,0 0,1 0,-1 1,0-2,1 1,-1 0,0 0,1 0,-1-1,0 1,2-1,-2 0,1 0,-1 0,1 0,-1 0,1 0,-1-1,0 1,0 0,0-1,0 1,0-1,0 1,0-1,0 0,2-5,0 0,-1 0,0-1,0 1,-1-1,1-6,-2 6,1-2,0 1,0-1,1 1,0 0,1 0,3-8,-4 13,1-4,1 0,0 1,0-1,0 1,1 0,0 0,0 1,5-5,109-93,-90 77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44:49.77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7531.2876"/>
      <inkml:brushProperty name="anchorY" value="-5639.10254"/>
      <inkml:brushProperty name="scaleFactor" value="0.5"/>
    </inkml:brush>
  </inkml:definitions>
  <inkml:trace contextRef="#ctx0" brushRef="#br0">0 1,'0'0,"5"0,5 0,5 0,2 0,4 0,0 0,0 0,1 6,-1 0,1 8,-3 3,-2-1,1 2,-4 1,0-4,-3-2,2 4,1-4,-2 1,-1 2,4 0,1-2,3 0,-2 2,-1-3,-1 1,-3 2,2-3,1-2,-3-4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6:02.81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7725 506,'0'0,"-5"0,-5 0,-2 0,-5 0,-1 0,-6 0,-4-3,-10 0,-10-3,-13-5,-2 0,-10-5,-12-3,-5-4,-1 3,9-2,0 1,4-1,0-2,6 5,13 4,10 2,12 3,6 5,7 1,-2-3,1 1,1 0,0 2,-5-5,-4 1,3 1,-4-2,-6 3,-2-5,-2 1,-4-4,-1-1,-6 2,-2-3,-4-3,-8 3,-3 3,-3-2,2 2,12 4,9 3,12 2,10 2,2 2,2 0,-4 0,-3 1,-10-1,-11 1,2-1,0 0,-3 0,-2 0,1 0,4 0,1 0,3 0,5 0,7 0,3 0,7 0,1 0,-3 0,-3 0,-10 0,-1 0,3 0,6 0,0 0,-11 0,4 0,-2 0,3 0,5 3,2 1,5-1,5-1,0 0,2 2,-1 0,1 0,2 4,-3 0,2-1,-3-2,-5-1,2-2,-2 2,-4-1,2 0,3-1,-3 0,1-2,-5 7,3-1,0 0,-3 2,4 4,0-1,-2 2,-4-2,-3-3,1-3,3-2,3-2,4 0,4 5,0-1,3 1,-2 1,2 0,-4 4,-3 1,1-1,0-2,2 1,2-3,-1 4,3-1,-2 0,1-1,-1 4,1 1,1-3,-1 4,1-2,-2 0,1 0,2-2,-2 2,-5 1,-5 4,-8 3,3 1,-1-4,6 1,1-1,5-4,3-3,0-1,2 2,-1 2,1 4,-2-3,2 1,0 1,-1-2,1-1,-2-2,1-2,2 4,-3 1,3-2,-3 2,1 1,-2 3,2-3,1 0,-1-1,-5 3,1-1,-2 3,2 0,0 2,-4 0,2 1,0-1,2-2,5 1,4 0,-8 0,1-3,1-1,-2 1,5-1,2 3,-2-3,2-1,-4-1,2 2,0 0,-2 3,4 0,1 0,-1 1,-1-1,-1 2,-1-4,1-1,-2 1,4 0,3-1,3 2,-3 0,-1 2,0 0,-4 2,1-2,3-1,3 2,4-2,-2 2,1-1,0 1,-5 0,-1-2,2 1,2-1,1 2,3-1,-4-2,-2 2,3-1,-5 2,0-1,2 1,-3-1,0-1,3 2,0-2,3 2,3-1,-3 1,-1-1,-5-1,-1 2,2-2,-3 2,1 4,3 0,-2 4,0 1,0-2,3-1,-2-3,2-3,1 1,-4-3,0 2,3-2,-3 2,2 5,4-1,0-2,-3 7,2-3,-1 5,-4-1,0-2,-1-4,3 2,-2 6,3-2,-3 0,0 3,3-4,3-1,-2 2,2-3,-1 0,-4-4,3-2,1-1,1-1,2 0,0 0,1 1,2-1,-4-2,1 2,-1-1,0 2,3-1,-5 1,2 0,-1-2,1 1,3-1,-2 2,3 4,1 0,1-2,-5 1,2-2,-4 0,2-1,2 4,-5 1,3-1,0 3,-1-2,3 7,0 3,-3-3,1 3,1 1,-1-1,1 1,2-4,2-2,1 2,0-5,-1 0,1-3,-1-4,1 0,1 4,0-1,-6 4,1 1,0-2,1 0,-1-3,1 15,0-2,2 3,1 2,1-3,1-4,0-3,0-6,0 1,1-2,-1 0,0-3,-6-5,0 0,0-1,1 2,2 0,0-1,2 2,1 0,-1 2,-1 4,-1 0,0 2,0-3,2-3,0 1,0-2,1 1,0-4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6:02.813"/>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8231.83398"/>
      <inkml:brushProperty name="anchorY" value="-4294.66113"/>
      <inkml:brushProperty name="scaleFactor" value="0.5"/>
    </inkml:brush>
  </inkml:definitions>
  <inkml:trace contextRef="#ctx0" brushRef="#br0">1 1,'0'0,"5"0,5 0,5 0,2 0,1 0,3 0,0 0,1 0,0 0,1 0,-1 0,-4 3,-3 0,2 0,-1 0,7 2,2-1,0 5,1 3,-21-8,0-1,0 1,4 4,19 11,1-3,-3-5,2 9,-4-4,1 1,-3-3,-5-1,-2 2,2 0,-1-2,3-3,0 3,3-3,-1-2,-4-2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6:02.81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994.02051"/>
      <inkml:brushProperty name="anchorY" value="-5079.50342"/>
      <inkml:brushProperty name="scaleFactor" value="0.5"/>
    </inkml:brush>
  </inkml:definitions>
  <inkml:trace contextRef="#ctx0" brushRef="#br0">31 1,'0'0,"0"2,0 5,0 4,0 4,0 1,0 4,0 0,0 2,0 6,0-2,0 2,0-2,0 2,0 1,0-2,0 4,0-4,0 0,0 10,-6-3,0 4,0 7,1-1,1 2,2-6,1-1,0 3,1-5,0 0,0-4,1-2,-1-5,0 0,0-4,0 1,0-2,0-2,0 2,0-5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47:32.98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0,'3'0,"2"0,7 0,3 0,9 18,3 5,2-1,-4-1,-6-3,-4 2,-4-6,-4-8,-4-4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47:48.041"/>
    </inkml:context>
    <inkml:brush xml:id="br0">
      <inkml:brushProperty name="width" value="0.2" units="cm"/>
      <inkml:brushProperty name="height" value="0.2" units="cm"/>
      <inkml:brushProperty name="color" value="#FFFFFF"/>
      <inkml:brushProperty name="ignorePressure" value="1"/>
    </inkml:brush>
  </inkml:definitions>
  <inkml:trace contextRef="#ctx0" brushRef="#br0">1 0,'0'4,"1"-1,0 0,0 0,0 0,0 0,1 0,-1 0,1 0,0-1,0 1,0-1,0 1,1 0,8 11,-8-9,1-1,-1 0,1 0,0-1,0 1,1-1,-1 0,1 0,0 0,1 1,1 0,-1 0,-1 1,2 1,-3-1,1 0,0-1,0 1,1-1,-1 0,1-1,0 0,0 1,0-2,0 1,0-1,1 0,-1 0,1 0,-1-1,1 0,0-1,1 1,3-1,-5 0,1 0,0 0,0 1,0 1,-5-2,0 1,0-1,-1 1,1-1,0 1,0 0,-1 0,1 0,-1 0,1 0,-1 1,1-1,-1 0,0 0,0 1,1-1,-1 1,18 33,-12-21,0-1,2 2,-6-11,0-1,0 1,0-1,0 1,1-1,-1 0,1 0,3 2,-6-4,0-1,0 1,0-1,0 1,1-1,-1 1,0-1,0 0,0 0,0 1,1-1,-1 0,0 0,0 0,1 0,-2-1,1 1,-1 0,1 0,-1 0,1-1,-1 1,1 0,-1-1,1 1,-1 0,0-1,1 1,-1 0,0-1,1 1,-1-1,0 1,0-1,1 1,-1-1,0 1,0-1,0 1,0-1,1 1,-1-1,0 1,0-1,0 1,0-1,0 1,0-1,-1 1,1-11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48:22.701"/>
    </inkml:context>
    <inkml:brush xml:id="br0">
      <inkml:brushProperty name="width" value="0.1" units="cm"/>
      <inkml:brushProperty name="height" value="0.1" units="cm"/>
      <inkml:brushProperty name="color" value="#E71224"/>
      <inkml:brushProperty name="ignorePressure" value="1"/>
    </inkml:brush>
  </inkml:definitions>
  <inkml:trace contextRef="#ctx0" brushRef="#br0">2 935,'-1'-51,"0"14,2-1,2-5,-1 27,1 1,1 0,0 0,1 0,3-5,6-11,17-28,-19 42,-1-1,2 2,0-1,1 2,1 0,0 1,16-12,-20 18,1 1,-1 1,8-4,-4 3,-1-1,4-3,3-3,0 0,-1-1,14-12,-19 12,114-104,-76 74,30-19,-66 53,-1 0,2 1,-1 1,4-1,-9 6,0 0,0 0,0 2,0-1,0 2,1-1,7 1,400 2,-211 2,261-2,-464-1,1 1,-1-1,0 1,0 1,0-1,0 1,0 0,-1 0,1 1,4 3,8 4,-2 2,12 10,-13-11,150 131,-24-19,-112-99,109 83,-110-88,2 0,0-2,1-1,6 0,25 7,3-2,143 35,9-8,-8-2,-201-45,16 4,0 1,-1 1,0 2,18 7,-39-15,0 0,1 1,-1-1,0 0,0 1,1-1,-1 1,0 0,-1-1,1 1,0 0,0 0,-1 0,1 1,-1-1,0 0,0 0,0 1,0-1,0 2,-1 12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48:25.448"/>
    </inkml:context>
    <inkml:brush xml:id="br0">
      <inkml:brushProperty name="width" value="0.1" units="cm"/>
      <inkml:brushProperty name="height" value="0.1" units="cm"/>
      <inkml:brushProperty name="color" value="#E71224"/>
      <inkml:brushProperty name="ignorePressure" value="1"/>
    </inkml:brush>
  </inkml:definitions>
  <inkml:trace contextRef="#ctx0" brushRef="#br0">276 1,'-1'30,"1"-5,2 21,-2-38,2-1,-1 1,1-1,0 0,0 1,1-1,0 0,1 0,4 9,1-1,1 0,0-1,1 0,1-1,6 6,-13-14,0 0,0 0,-1 1,1 0,1 4,-5-9,0 0,-1 1,1-1,0 1,-1-1,0 1,1-1,-1 1,0-1,1 1,-1 0,0-1,0 1,-1-1,1 0,0 0,-1 0,1 0,0 0,-1 0,1 0,-1-1,1 1,-1 0,0 0,1-1,-1 1,0 0,1-1,-1 1,0 0,0-1,0 1,1-1,-1 0,0 1,0-1,-5 3,0-1,-1-1,1 1,0-1,-1 0,1-1,-3 1,-49-2,34 0,-213-2,214 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1:23.425"/>
    </inkml:context>
    <inkml:brush xml:id="br0">
      <inkml:brushProperty name="width" value="0.1" units="cm"/>
      <inkml:brushProperty name="height" value="0.1" units="cm"/>
      <inkml:brushProperty name="color" value="#E71224"/>
      <inkml:brushProperty name="ignorePressure" value="1"/>
    </inkml:brush>
  </inkml:definitions>
  <inkml:trace contextRef="#ctx0" brushRef="#br0">1 611,'291'0,"-285"0,-1-1,1 1,-1-1,1 0,-1 0,0 0,1-1,-1 0,0 0,0 0,0 0,0-1,-1 0,1 0,-1-1,1 1,-1-1,0 0,0 0,-1 0,1 0,-1-1,0 1,0-2,5-8,4-7,-1 0,1-5,-5 9,9-22,0-8,-12 33,0 0,-1-1,-1 1,0-1,-1-3,-2-135,0 55,1 79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1:27.543"/>
    </inkml:context>
    <inkml:brush xml:id="br0">
      <inkml:brushProperty name="width" value="0.1" units="cm"/>
      <inkml:brushProperty name="height" value="0.1" units="cm"/>
      <inkml:brushProperty name="color" value="#E71224"/>
      <inkml:brushProperty name="ignorePressure" value="1"/>
    </inkml:brush>
  </inkml:definitions>
  <inkml:trace contextRef="#ctx0" brushRef="#br0">0 0,'3'0,"8"0,7 0,4 0,-3 5,-4 5,0 2,-3 4,0 0,-2 0,-4-4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1:38.108"/>
    </inkml:context>
    <inkml:brush xml:id="br0">
      <inkml:brushProperty name="width" value="0.1" units="cm"/>
      <inkml:brushProperty name="height" value="0.1" units="cm"/>
      <inkml:brushProperty name="color" value="#E71224"/>
      <inkml:brushProperty name="ignorePressure" value="1"/>
    </inkml:brush>
  </inkml:definitions>
  <inkml:trace contextRef="#ctx0" brushRef="#br0">375 0,'-3'3,"-5"0,-4 1,-6-2,-6 5,-2 1,-5 1,-1 0,-3-2,2-3,-1 4,0 0,3-1,8 0,7 5,6 3,5-2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1:46.819"/>
    </inkml:context>
    <inkml:brush xml:id="br0">
      <inkml:brushProperty name="width" value="0.1" units="cm"/>
      <inkml:brushProperty name="height" value="0.1" units="cm"/>
      <inkml:brushProperty name="color" value="#E71224"/>
      <inkml:brushProperty name="ignorePressure" value="1"/>
    </inkml:brush>
  </inkml:definitions>
  <inkml:trace contextRef="#ctx0" brushRef="#br0">0 180,'11'-10,"0"0,1 0,0 1,0 1,1 0,0 0,0 2,1 0,6-3,-7 4,-1-1,6-3,-11 4,1 1,0 0,0 1,0-1,0 2,0-1,6 0,-2 2,1 0,6 1,-12 1,0-1,0 0,0 0,-1-1,1 0,0 0,0-1,-1 0,1 0,0-1,2-2,1 0,1 1,-1 0,1 0,0 1,-1 0,1 1,0 0,4 1,8 0,0 1,0 1,0 1,0 1,0 1,0 1,5 3,1 1,1 1,22 12,-43-17,0 0,0 0,0 1,-1 1,1-1,-2 1,1 1,-1-1,0 1,1 3,4 5,-1 1,-1 1,4 10,-9-17,-1 0,0 0,-1 1,0-1,-1 1,1 9,-3-10,1-1,0 1,1-1,0 0,1 0,0 0,0 0,1 0,2 2,0-1,-1-1,-1 1,0 0,0 0,-1 1,0-1,-1 1,0-1,-1 1,0 2,-1 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1:52.091"/>
    </inkml:context>
    <inkml:brush xml:id="br0">
      <inkml:brushProperty name="width" value="0.1" units="cm"/>
      <inkml:brushProperty name="height" value="0.1" units="cm"/>
      <inkml:brushProperty name="color" value="#E71224"/>
      <inkml:brushProperty name="ignorePressure" value="1"/>
    </inkml:brush>
  </inkml:definitions>
  <inkml:trace contextRef="#ctx0" brushRef="#br0">163 1,'1'35,"0"-14,-1 0,0 0,-2 0,-1 5,-1-12,0-1,0 0,-1 0,-4 5,-27 49,28-53,5-7,-1-1,-1 1,1-1,-1 1,-2 0,7-7,0 0,0 1,-1-1,1 0,0 0,0 1,-1-1,1 0,0 0,-1 1,1-1,0 0,-1 0,1 0,-1 0,1 0,0 0,-1 1,1-1,-1 0,1 0,0 0,-1 0,1 0,0 0,-1-1,1 1,-1 0,1 0,-1-1,1 1,-1-1,1 1,0 0,-1-1,1 1,0-1,-1 1,1-1,0 1,0-1,-1 1,1-1,0 0,-1-5,0 0,0 0,0-6,0 4,-2-7,0-1,-2 1,-4-10,4 10,1 1,0 0,0-1,1-2,1-1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1:10.92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7725 506,'0'0,"-5"0,-5 0,-2 0,-5 0,-1 0,-6 0,-4-3,-10 0,-10-3,-13-5,-2 0,-10-5,-12-3,-5-4,-1 3,9-2,0 1,4-1,0-2,6 5,13 4,10 2,12 3,6 5,7 1,-2-3,1 1,1 0,0 2,-5-5,-4 1,3 1,-4-2,-6 3,-2-5,-2 1,-4-4,-1-1,-6 2,-2-3,-4-3,-8 3,-3 3,-3-2,2 2,12 4,9 3,12 2,10 2,2 2,2 0,-4 0,-3 1,-10-1,-11 1,2-1,0 0,-3 0,-2 0,1 0,4 0,1 0,3 0,5 0,7 0,3 0,7 0,1 0,-3 0,-3 0,-10 0,-1 0,3 0,6 0,0 0,-11 0,4 0,-2 0,3 0,5 3,2 1,5-1,5-1,0 0,2 2,-1 0,1 0,2 4,-3 0,2-1,-3-2,-5-1,2-2,-2 2,-4-1,2 0,3-1,-3 0,1-2,-5 7,3-1,0 0,-3 2,4 4,0-1,-2 2,-4-2,-3-3,1-3,3-2,3-2,4 0,4 5,0-1,3 1,-2 1,2 0,-4 4,-3 1,1-1,0-2,2 1,2-3,-1 4,3-1,-2 0,1-1,-1 4,1 1,1-3,-1 4,1-2,-2 0,1 0,2-2,-2 2,-5 1,-5 4,-8 3,3 1,-1-4,6 1,1-1,5-4,3-3,0-1,2 2,-1 2,1 4,-2-3,2 1,0 1,-1-2,1-1,-2-2,1-2,2 4,-3 1,3-2,-3 2,1 1,-2 3,2-3,1 0,-1-1,-5 3,1-1,-2 3,2 0,0 2,-4 0,2 1,0-1,2-2,5 1,4 0,-8 0,1-3,1-1,-2 1,5-1,2 3,-2-3,2-1,-4-1,2 2,0 0,-2 3,4 0,1 0,-1 1,-1-1,-1 2,-1-4,1-1,-2 1,4 0,3-1,3 2,-3 0,-1 2,0 0,-4 2,1-2,3-1,3 2,4-2,-2 2,1-1,0 1,-5 0,-1-2,2 1,2-1,1 2,3-1,-4-2,-2 2,3-1,-5 2,0-1,2 1,-3-1,0-1,3 2,0-2,3 2,3-1,-3 1,-1-1,-5-1,-1 2,2-2,-3 2,1 4,3 0,-2 4,0 1,0-2,3-1,-2-3,2-3,1 1,-4-3,0 2,3-2,-3 2,2 5,4-1,0-2,-3 7,2-3,-1 5,-4-1,0-2,-1-4,3 2,-2 6,3-2,-3 0,0 3,3-4,3-1,-2 2,2-3,-1 0,-4-4,3-2,1-1,1-1,2 0,0 0,1 1,2-1,-4-2,1 2,-1-1,0 2,3-1,-5 1,2 0,-1-2,1 1,3-1,-2 2,3 4,1 0,1-2,-5 1,2-2,-4 0,2-1,2 4,-5 1,3-1,0 3,-1-2,3 7,0 3,-3-3,1 3,1 1,-1-1,1 1,2-4,2-2,1 2,0-5,-1 0,1-3,-1-4,1 0,1 4,0-1,-6 4,1 1,0-2,1 0,-1-3,1 15,0-2,2 3,1 2,1-3,1-4,0-3,0-6,0 1,1-2,-1 0,0-3,-6-5,0 0,0-1,1 2,2 0,0-1,2 2,1 0,-1 2,-1 4,-1 0,0 2,0-3,2-3,0 1,0-2,1 1,0-4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31:28.793"/>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994.02051"/>
      <inkml:brushProperty name="anchorY" value="-5079.50342"/>
      <inkml:brushProperty name="scaleFactor" value="0.5"/>
    </inkml:brush>
  </inkml:definitions>
  <inkml:trace contextRef="#ctx0" brushRef="#br0">31 1,'0'0,"0"2,0 5,0 4,0 4,0 1,0 4,0 0,0 2,0 6,0-2,0 2,0-2,0 2,0 1,0-2,0 4,0-4,0 0,0 10,-6-3,0 4,0 7,1-1,1 2,2-6,1-1,0 3,1-5,0 0,0-4,1-2,-1-5,0 0,0-4,0 1,0-2,0-2,0 2,0-5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44:49.77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7531.2876"/>
      <inkml:brushProperty name="anchorY" value="-5639.10254"/>
      <inkml:brushProperty name="scaleFactor" value="0.5"/>
    </inkml:brush>
  </inkml:definitions>
  <inkml:trace contextRef="#ctx0" brushRef="#br0">0 1,'0'0,"5"0,5 0,5 0,2 0,4 0,0 0,0 0,1 6,-1 0,1 8,-3 3,-2-1,1 2,-4 1,0-4,-3-2,2 4,1-4,-2 1,-1 2,4 0,1-2,3 0,-2 2,-1-3,-1 1,-3 2,2-3,1-2,-3-4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3:41.698"/>
    </inkml:context>
    <inkml:brush xml:id="br0">
      <inkml:brushProperty name="width" value="0.2" units="cm"/>
      <inkml:brushProperty name="height" value="0.2" units="cm"/>
      <inkml:brushProperty name="color" value="#FFFFFF"/>
      <inkml:brushProperty name="ignorePressure" value="1"/>
    </inkml:brush>
  </inkml:definitions>
  <inkml:trace contextRef="#ctx0" brushRef="#br0">1 786,'14'-1,"1"-1,0 0,-1-1,0-1,3 0,25-7,-32 9,0 0,0-1,0 0,0-1,-1 0,0-1,0 0,0 0,1-1,13-10,1 2,1 0,1 2,12-4,-6 2,-7 3,20-5,-29 10,-1 0,0 0,0-2,0 0,-1 0,0-1,10-9,-5 1,-1 0,0-1,-1 0,12-18,-23 26,0 1,0-1,-1 0,0 0,-1 0,0 0,-1-1,2-9,-3 15,-1 0,-1-1,1 1,-1-1,0 1,0-1,0 1,-1-1,0 1,0 0,0-1,-1 1,0 0,0 0,0 0,-1 0,1 0,-4-4,4 7,-1-1,1 1,-1-1,1 1,-1 0,0 0,0 0,0 0,0 0,0 1,0-1,-1 1,-6-2,-1 0,0 1,-2 0,7 1,-1 0,1 0,0-1,0 1,-1-1,2-1,-1 1,0-1,0 0,-4-3,8 3,-1 1,1-1,-1 0,1 0,0-1,0 1,1 0,-1-1,1 1,-1-1,1 1,0-1,0-1,6 362,-6-221,0-96,0-21,1 0,1-1,0 1,2 5,-3-24,0 0,0 1,0-1,0 0,0 1,0-1,0 1,0-1,1 0,-1 1,0-1,0 0,0 1,0-1,0 0,1 1,-1-1,0 0,0 0,1 1,-1-1,0 0,0 0,1 1,-1-1,0 0,1 0,-1 0,1 1,-1-2,0 1,1 0,-1-1,1 1,-1 0,1-1,-1 1,0 0,1-1,-1 1,1-1,-1 1,0 0,0-1,1 1,-1-1,0 0,11-25,-11 25,7-25,3-16,-8 26,2 0,0 0,1 1,0-1,1 1,7-10,0 1,3-11,8-14,-8 18,-2-1,5-17,15-35,-27 69,1 1,0 0,1 0,6-6,-3 5,5-6,7-11,-18 23,0 0,1 1,0-1,0 2,1-1,0 1,1 0,-1 1,1 0,7-3,-16 8,1 1,0-1,-1 1,1 0,0-1,0 1,-1 0,1-1,0 1,0 0,0 0,-1 0,1-1,0 1,0 0,0 0,-1 0,1 1,0-1,0 0,0 0,-1 0,1 1,0-1,0 0,-1 0,1 1,0 0,0 0,0 0,-1 1,1-1,0 0,-1 1,1-1,-1 0,0 1,0-1,1 1,-1-1,0 1,0-1,0 1,0-1,-1 0,1 1,-6 38,-1-1,-11 31,5-22,-4 36,13-37,1 1,4 35,0-52,-2-12,-1-1,0 0,-1 1,-1-1,-1 0,0-3,5-15,0 0,0 0,0 0,0-1,0 1,0 0,0 0,0 0,0 0,0 0,0 0,0 0,0 0,0 0,-1 0,1-1,0 1,0 0,0 0,0 0,0 0,0 0,0 0,0 0,0 0,0 0,0 0,0 0,0 0,0 0,0 0,-1-1,1 1,0 0,0 0,0 0,0 0,0 0,0 0,0 0,0 0,0 0,0 0,-1 0,1 0,0 0,0 0,0 0,0 0,0 0,0 0,0 0,0 0,0 1,0-1,-1 0,1 0,0 0,0 0,0 0,0 0,0 0,0 0,0 0,0 0,0 0,-3-14,2-1,-1 0,2 1,0-1,1-6,0-10,-1 4,1 14,-1 1,0 0,-1 0,0 0,-1-1,1 10,0 1,1 0,-1 0,0-1,-1 1,1 0,0 0,-1 0,1 0,-1 1,1-1,-3-1,4 2,-1 0,0 1,0-1,1 1,-1-1,0 1,0-1,0 1,0-1,0 1,0 0,0 0,0-1,1 1,-1 0,0 0,0 0,0 0,0 0,0 0,0 0,0 0,0 1,0-1,0 0,0 1,0-1,0 0,0 1,1-1,-1 1,0 0,-16 18,15-16,-1 0,1 0,-1 0,1-1,-1 1,0 0,-3 1,5-3,0-1,0 0,0 1,0-1,0 0,0 0,0 1,0-1,0 0,-1 0,1 0,0 0,0 0,0-1,0 1,0 0,0 0,0-1,0 1,0 0,0-1,0 0,0 1,0-1,0 1,0-1,1 0,-1 1,0-1,0-1,-3-2,0 0,1-1,0 1,0-1,0 0,0 0,1 0,-1 0,1-1,1 1,-1 0,1-1,0-2,-3-15,2 1,0-17,2 36,1-63,0 37,-1 0,-1-1,1 30,0-1,0 0,0 1,0-1,0 0,0 0,0 1,-1-1,1 0,0 1,0-1,0 0,-1 1,1-1,0 1,-1-1,1 0,-1 1,1-1,-1 1,1-1,-1 1,1-1,-1 1,1-1,-1 1,1 0,-1-1,0 1,1 0,-1 0,0 0,0 0,0 0,-1 1,1-1,0 0,0 1,0-1,0 1,0 0,0-1,0 1,0 0,0-1,1 1,-1 0,0 0,0 0,1 0,-1 0,0 1,-11 15,1 1,1 0,-7 17,-23 64,27-64,-16 38,20-59,9-14,0 0,0 0,0 0,1 0,-1 0,0-1,0 1,0 0,0 0,0 0,0 0,0 0,0 0,0 0,0 0,0-1,0 1,0 0,0 0,-1 0,1 0,0 0,0 0,0 0,0 0,0 0,0 0,0-1,0 1,0 0,0 0,0 0,0 0,0 0,0 0,-1 0,1 0,0 0,0 0,0 0,0 0,0 0,0 0,0 0,0 0,0 0,-1 0,1 0,0 0,0 0,0 0,0 0,0 0,0 0,0 0,0 0,-1 0,1 0,0 0,0 0,0 0,0 0,0 0,0 0,2-9,7-12,0 0,10-14,-13 26,0 0,1 0,-1 0,2 1,-1 0,8-6,11-5,1 0,1 2,0 1,8-3,-34 18,0 0,1 0,-1 0,0 0,1 0,-1 0,1 0,-1 1,1 0,-1-1,1 1,0 0,-1 0,3 0,-4 1,0-1,0 0,0 1,0-1,0 1,0 0,-1-1,1 1,0-1,0 1,-1 0,1 0,0 0,-1-1,1 2,1 1,-1-1,1 1,-1 0,0 0,0 0,0 0,-1 1,3 10,-2-1,0 0,0 1,-1-1,-1 1,-3 25,-3 7,-61 278,62-300,3-7,-1 0,-1-1,-5 11,10-27,0 1,0-1,0 0,0 1,0-1,-1 0,1 1,0-1,0 0,0 1,0-1,-1 0,1 1,0-1,0 0,-1 1,1-1,0 0,-1 0,1 0,0 1,-1-1,1 0,0 0,-1 0,1 0,-1 1,-2-8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5:27.16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7725 506,'0'0,"-5"0,-5 0,-2 0,-5 0,-1 0,-6 0,-4-3,-10 0,-10-3,-13-5,-2 0,-10-5,-12-3,-5-4,-1 3,9-2,0 1,4-1,0-2,6 5,13 4,10 2,12 3,6 5,7 1,-2-3,1 1,1 0,0 2,-5-5,-4 1,3 1,-4-2,-6 3,-2-5,-2 1,-4-4,-1-1,-6 2,-2-3,-4-3,-8 3,-3 3,-3-2,2 2,12 4,9 3,12 2,10 2,2 2,2 0,-4 0,-3 1,-10-1,-11 1,2-1,0 0,-3 0,-2 0,1 0,4 0,1 0,3 0,5 0,7 0,3 0,7 0,1 0,-3 0,-3 0,-10 0,-1 0,3 0,6 0,0 0,-11 0,4 0,-2 0,3 0,5 3,2 1,5-1,5-1,0 0,2 2,-1 0,1 0,2 4,-3 0,2-1,-3-2,-5-1,2-2,-2 2,-4-1,2 0,3-1,-3 0,1-2,-5 7,3-1,0 0,-3 2,4 4,0-1,-2 2,-4-2,-3-3,1-3,3-2,3-2,4 0,4 5,0-1,3 1,-2 1,2 0,-4 4,-3 1,1-1,0-2,2 1,2-3,-1 4,3-1,-2 0,1-1,-1 4,1 1,1-3,-1 4,1-2,-2 0,1 0,2-2,-2 2,-5 1,-5 4,-8 3,3 1,-1-4,6 1,1-1,5-4,3-3,0-1,2 2,-1 2,1 4,-2-3,2 1,0 1,-1-2,1-1,-2-2,1-2,2 4,-3 1,3-2,-3 2,1 1,-2 3,2-3,1 0,-1-1,-5 3,1-1,-2 3,2 0,0 2,-4 0,2 1,0-1,2-2,5 1,4 0,-8 0,1-3,1-1,-2 1,5-1,2 3,-2-3,2-1,-4-1,2 2,0 0,-2 3,4 0,1 0,-1 1,-1-1,-1 2,-1-4,1-1,-2 1,4 0,3-1,3 2,-3 0,-1 2,0 0,-4 2,1-2,3-1,3 2,4-2,-2 2,1-1,0 1,-5 0,-1-2,2 1,2-1,1 2,3-1,-4-2,-2 2,3-1,-5 2,0-1,2 1,-3-1,0-1,3 2,0-2,3 2,3-1,-3 1,-1-1,-5-1,-1 2,2-2,-3 2,1 4,3 0,-2 4,0 1,0-2,3-1,-2-3,2-3,1 1,-4-3,0 2,3-2,-3 2,2 5,4-1,0-2,-3 7,2-3,-1 5,-4-1,0-2,-1-4,3 2,-2 6,3-2,-3 0,0 3,3-4,3-1,-2 2,2-3,-1 0,-4-4,3-2,1-1,1-1,2 0,0 0,1 1,2-1,-4-2,1 2,-1-1,0 2,3-1,-5 1,2 0,-1-2,1 1,3-1,-2 2,3 4,1 0,1-2,-5 1,2-2,-4 0,2-1,2 4,-5 1,3-1,0 3,-1-2,3 7,0 3,-3-3,1 3,1 1,-1-1,1 1,2-4,2-2,1 2,0-5,-1 0,1-3,-1-4,1 0,1 4,0-1,-6 4,1 1,0-2,1 0,-1-3,1 15,0-2,2 3,1 2,1-3,1-4,0-3,0-6,0 1,1-2,-1 0,0-3,-6-5,0 0,0-1,1 2,2 0,0-1,2 2,1 0,-1 2,-1 4,-1 0,0 2,0-3,2-3,0 1,0-2,1 1,0-4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5:27.165"/>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994.02051"/>
      <inkml:brushProperty name="anchorY" value="-5079.50342"/>
      <inkml:brushProperty name="scaleFactor" value="0.5"/>
    </inkml:brush>
  </inkml:definitions>
  <inkml:trace contextRef="#ctx0" brushRef="#br0">31 1,'0'0,"0"2,0 5,0 4,0 4,0 1,0 4,0 0,0 2,0 6,0-2,0 2,0-2,0 2,0 1,0-2,0 4,0-4,0 0,0 10,-6-3,0 4,0 7,1-1,1 2,2-6,1-1,0 3,1-5,0 0,0-4,1-2,-1-5,0 0,0-4,0 1,0-2,0-2,0 2,0-5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5:27.16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7531.2876"/>
      <inkml:brushProperty name="anchorY" value="-5639.10254"/>
      <inkml:brushProperty name="scaleFactor" value="0.5"/>
    </inkml:brush>
  </inkml:definitions>
  <inkml:trace contextRef="#ctx0" brushRef="#br0">0 1,'0'0,"5"0,5 0,5 0,2 0,4 0,0 0,0 0,1 6,-1 0,1 8,-3 3,-2-1,1 2,-4 1,0-4,-3-2,2 4,1-4,-2 1,-1 2,4 0,1-2,3 0,-2 2,-1-3,-1 1,-3 2,2-3,1-2,-3-4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5:27.167"/>
    </inkml:context>
    <inkml:brush xml:id="br0">
      <inkml:brushProperty name="width" value="0.2" units="cm"/>
      <inkml:brushProperty name="height" value="0.2" units="cm"/>
      <inkml:brushProperty name="color" value="#FFFFFF"/>
      <inkml:brushProperty name="ignorePressure" value="1"/>
    </inkml:brush>
  </inkml:definitions>
  <inkml:trace contextRef="#ctx0" brushRef="#br0">1 786,'14'-1,"1"-1,0 0,-1-1,0-1,3 0,25-7,-32 9,0 0,0-1,0 0,0-1,-1 0,0-1,0 0,0 0,1-1,13-10,1 2,1 0,1 2,12-4,-6 2,-7 3,20-5,-29 10,-1 0,0 0,0-2,0 0,-1 0,0-1,10-9,-5 1,-1 0,0-1,-1 0,12-18,-23 26,0 1,0-1,-1 0,0 0,-1 0,0 0,-1-1,2-9,-3 15,-1 0,-1-1,1 1,-1-1,0 1,0-1,0 1,-1-1,0 1,0 0,0-1,-1 1,0 0,0 0,0 0,-1 0,1 0,-4-4,4 7,-1-1,1 1,-1-1,1 1,-1 0,0 0,0 0,0 0,0 0,0 1,0-1,-1 1,-6-2,-1 0,0 1,-2 0,7 1,-1 0,1 0,0-1,0 1,-1-1,2-1,-1 1,0-1,0 0,-4-3,8 3,-1 1,1-1,-1 0,1 0,0-1,0 1,1 0,-1-1,1 1,-1-1,1 1,0-1,0-1,6 362,-6-221,0-96,0-21,1 0,1-1,0 1,2 5,-3-24,0 0,0 1,0-1,0 0,0 1,0-1,0 1,0-1,1 0,-1 1,0-1,0 0,0 1,0-1,0 0,1 1,-1-1,0 0,0 0,1 1,-1-1,0 0,0 0,1 1,-1-1,0 0,1 0,-1 0,1 1,-1-2,0 1,1 0,-1-1,1 1,-1 0,1-1,-1 1,0 0,1-1,-1 1,1-1,-1 1,0 0,0-1,1 1,-1-1,0 0,11-25,-11 25,7-25,3-16,-8 26,2 0,0 0,1 1,0-1,1 1,7-10,0 1,3-11,8-14,-8 18,-2-1,5-17,15-35,-27 69,1 1,0 0,1 0,6-6,-3 5,5-6,7-11,-18 23,0 0,1 1,0-1,0 2,1-1,0 1,1 0,-1 1,1 0,7-3,-16 8,1 1,0-1,-1 1,1 0,0-1,0 1,-1 0,1-1,0 1,0 0,0 0,-1 0,1-1,0 1,0 0,0 0,-1 0,1 1,0-1,0 0,0 0,-1 0,1 1,0-1,0 0,-1 0,1 1,0 0,0 0,0 0,-1 1,1-1,0 0,-1 1,1-1,-1 0,0 1,0-1,1 1,-1-1,0 1,0-1,0 1,0-1,-1 0,1 1,-6 38,-1-1,-11 31,5-22,-4 36,13-37,1 1,4 35,0-52,-2-12,-1-1,0 0,-1 1,-1-1,-1 0,0-3,5-15,0 0,0 0,0 0,0-1,0 1,0 0,0 0,0 0,0 0,0 0,0 0,0 0,0 0,0 0,-1 0,1-1,0 1,0 0,0 0,0 0,0 0,0 0,0 0,0 0,0 0,0 0,0 0,0 0,0 0,0 0,0 0,-1-1,1 1,0 0,0 0,0 0,0 0,0 0,0 0,0 0,0 0,0 0,0 0,-1 0,1 0,0 0,0 0,0 0,0 0,0 0,0 0,0 0,0 0,0 1,0-1,-1 0,1 0,0 0,0 0,0 0,0 0,0 0,0 0,0 0,0 0,0 0,-3-14,2-1,-1 0,2 1,0-1,1-6,0-10,-1 4,1 14,-1 1,0 0,-1 0,0 0,-1-1,1 10,0 1,1 0,-1 0,0-1,-1 1,1 0,0 0,-1 0,1 0,-1 1,1-1,-3-1,4 2,-1 0,0 1,0-1,1 1,-1-1,0 1,0-1,0 1,0-1,0 1,0 0,0 0,0-1,1 1,-1 0,0 0,0 0,0 0,0 0,0 0,0 0,0 0,0 1,0-1,0 0,0 1,0-1,0 0,0 1,1-1,-1 1,0 0,-16 18,15-16,-1 0,1 0,-1 0,1-1,-1 1,0 0,-3 1,5-3,0-1,0 0,0 1,0-1,0 0,0 0,0 1,0-1,0 0,-1 0,1 0,0 0,0 0,0-1,0 1,0 0,0 0,0-1,0 1,0 0,0-1,0 0,0 1,0-1,0 1,0-1,1 0,-1 1,0-1,0-1,-3-2,0 0,1-1,0 1,0-1,0 0,0 0,1 0,-1 0,1-1,1 1,-1 0,1-1,0-2,-3-15,2 1,0-17,2 36,1-63,0 37,-1 0,-1-1,1 30,0-1,0 0,0 1,0-1,0 0,0 0,0 1,-1-1,1 0,0 1,0-1,0 0,-1 1,1-1,0 1,-1-1,1 0,-1 1,1-1,-1 1,1-1,-1 1,1-1,-1 1,1-1,-1 1,1 0,-1-1,0 1,1 0,-1 0,0 0,0 0,0 0,-1 1,1-1,0 0,0 1,0-1,0 1,0 0,0-1,0 1,0 0,0-1,1 1,-1 0,0 0,0 0,1 0,-1 0,0 1,-11 15,1 1,1 0,-7 17,-23 64,27-64,-16 38,20-59,9-14,0 0,0 0,0 0,1 0,-1 0,0-1,0 1,0 0,0 0,0 0,0 0,0 0,0 0,0 0,0 0,0-1,0 1,0 0,0 0,-1 0,1 0,0 0,0 0,0 0,0 0,0 0,0 0,0-1,0 1,0 0,0 0,0 0,0 0,0 0,0 0,-1 0,1 0,0 0,0 0,0 0,0 0,0 0,0 0,0 0,0 0,0 0,-1 0,1 0,0 0,0 0,0 0,0 0,0 0,0 0,0 0,0 0,-1 0,1 0,0 0,0 0,0 0,0 0,0 0,0 0,2-9,7-12,0 0,10-14,-13 26,0 0,1 0,-1 0,2 1,-1 0,8-6,11-5,1 0,1 2,0 1,8-3,-34 18,0 0,1 0,-1 0,0 0,1 0,-1 0,1 0,-1 1,1 0,-1-1,1 1,0 0,-1 0,3 0,-4 1,0-1,0 0,0 1,0-1,0 1,0 0,-1-1,1 1,0-1,0 1,-1 0,1 0,0 0,-1-1,1 2,1 1,-1-1,1 1,-1 0,0 0,0 0,0 0,-1 1,3 10,-2-1,0 0,0 1,-1-1,-1 1,-3 25,-3 7,-61 278,62-300,3-7,-1 0,-1-1,-5 11,10-27,0 1,0-1,0 0,0 1,0-1,-1 0,1 1,0-1,0 0,0 1,0-1,-1 0,1 1,0-1,0 0,-1 1,1-1,0 0,-1 0,1 0,0 1,-1-1,1 0,0 0,-1 0,1 0,-1 1,-2-8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4:26.330"/>
    </inkml:context>
    <inkml:brush xml:id="br0">
      <inkml:brushProperty name="width" value="0.1" units="cm"/>
      <inkml:brushProperty name="height" value="0.1" units="cm"/>
      <inkml:brushProperty name="color" value="#E71224"/>
      <inkml:brushProperty name="ignorePressure" value="1"/>
    </inkml:brush>
  </inkml:definitions>
  <inkml:trace contextRef="#ctx0" brushRef="#br0">1 3719,'-1'-31,"2"-1,2 1,5-28,4 11,2 1,2 0,9-15,16-34,18-43,-47 107,-2 0,-2-1,2-17,20-85,-3 13,-14 55,2 1,15-35,-9 29,-3-1,-3-1,-4 0,2-64,-9-304,-6 252,2 142,3 0,5-24,1 3,-2 0,-4-47,-4-589,1 441,0 230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4:27.812"/>
    </inkml:context>
    <inkml:brush xml:id="br0">
      <inkml:brushProperty name="width" value="0.1" units="cm"/>
      <inkml:brushProperty name="height" value="0.1" units="cm"/>
      <inkml:brushProperty name="color" value="#E71224"/>
      <inkml:brushProperty name="ignorePressure" value="1"/>
    </inkml:brush>
  </inkml:definitions>
  <inkml:trace contextRef="#ctx0" brushRef="#br0">0 1,'5'2,"4"2,3-1,5 0,2 1,-3 5,2 4,-1 0,-2 4,1 3,-3 2,0-2,-3-2,0 1,-3 0,4-4,-1-1,-2-4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4:31.344"/>
    </inkml:context>
    <inkml:brush xml:id="br0">
      <inkml:brushProperty name="width" value="0.1" units="cm"/>
      <inkml:brushProperty name="height" value="0.1" units="cm"/>
      <inkml:brushProperty name="color" value="#E71224"/>
      <inkml:brushProperty name="ignorePressure" value="1"/>
    </inkml:brush>
  </inkml:definitions>
  <inkml:trace contextRef="#ctx0" brushRef="#br0">272 0,'0'2,"0"9,0 7,0 4,0 2,-3-3,-5-4,-5-3,-4-4,-2-3,-1-4,-1-1,0 3,-4 9,-8 14,-3 7,4 6,8-4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4:34.780"/>
    </inkml:context>
    <inkml:brush xml:id="br0">
      <inkml:brushProperty name="width" value="0.1" units="cm"/>
      <inkml:brushProperty name="height" value="0.1" units="cm"/>
      <inkml:brushProperty name="color" value="#E71224"/>
      <inkml:brushProperty name="ignorePressure" value="1"/>
    </inkml:brush>
  </inkml:definitions>
  <inkml:trace contextRef="#ctx0" brushRef="#br0">1 1,'-1'242,"2"267,19-21,-20-476,1 1,0 1,1-1,2 7,-3-17,0 1,0-1,1 0,-1 1,1-1,0 0,0 0,0 0,0 0,0 0,0 0,1-1,0 1,2 1,25 14,-8-6,-14-8,1 1,0-1,0-1,0 0,0 0,0-1,4 1,19 2,18-1,1 1,-12 1,0 1,-1 2,25 9,-55-15,-1 1,0-1,0 1,0 1,-1-1,0 1,5 5,10 9,8 14,-11-14,72 80,25 27,-34-39,-17-17,4-3,11 5,-70-65,0 0,1 0,0-1,1 0,-1-1,1 0,0 0,5 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4:36.463"/>
    </inkml:context>
    <inkml:brush xml:id="br0">
      <inkml:brushProperty name="width" value="0.1" units="cm"/>
      <inkml:brushProperty name="height" value="0.1" units="cm"/>
      <inkml:brushProperty name="color" value="#E71224"/>
      <inkml:brushProperty name="ignorePressure" value="1"/>
    </inkml:brush>
  </inkml:definitions>
  <inkml:trace contextRef="#ctx0" brushRef="#br0">617 0,'0'251,"0"-243,1 0,0 1,0-1,1 0,0 0,2 6,5 8,8 14,4 13,-17-39,1 0,-1 0,2-1,-1 1,1-1,1 0,4 4,-8-10,-1 0,1-1,-1 0,-1 1,1 0,1 1,-3-4,1 1,-1-1,0 0,0 1,0-1,0 1,0-1,0 0,0 1,1-1,-1 0,0 1,0-1,0 1,-1-1,1 0,0 1,0-1,0 0,0 1,0-1,0 0,0 1,-1-1,1 0,0 1,0-1,0 0,-1 1,1-1,0 0,0 0,-1 1,1-1,0 0,-1 0,1 1,0-1,-1 0,1 0,0 0,-1 0,1 0,0 0,-1 0,0 1,-9 0,0 1,0-1,-1-1,1 1,-1-2,-9-1,-8 1,-429-3,318 4,114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7:04.939"/>
    </inkml:context>
    <inkml:brush xml:id="br0">
      <inkml:brushProperty name="width" value="0.1" units="cm"/>
      <inkml:brushProperty name="height" value="0.1" units="cm"/>
      <inkml:brushProperty name="color" value="#E71224"/>
      <inkml:brushProperty name="ignorePressure" value="1"/>
    </inkml:brush>
  </inkml:definitions>
  <inkml:trace contextRef="#ctx0" brushRef="#br0">1663 1,'-29'-1,"-5"1,-15 2,38 0,0-1,0 1,0 1,0 0,1 0,-5 3,-74 35,83-37,0 0,0 1,0-1,1 1,-1 0,1 0,0 1,0 1,-19 18,-7 6,17-17,0 0,-1-1,-6 3,-35 27,29-21,-16 8,21-17,-1-1,-5 1,0 0,-6 5,-57 40,48-28,-37 17,55-34,-1-1,0-1,-27 7,48-16,0 0,1 0,-1 0,1 1,-1 0,1 0,0 0,0 0,0 1,1 0,-3 2,4-4,0 0,-1 0,1-1,0 1,-1-1,1 0,-1 1,0-1,1 0,-1 0,-2 0,-32 4,25-4,-71 5,38-4,-39 8,69-8,0 2,1 0,-1 0,1 1,0 1,1 1,-9 5,8-4,3 0,-1-1,-1 0,1-1,-1 0,0-1,0 0,-7 0,1-1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7:09.139"/>
    </inkml:context>
    <inkml:brush xml:id="br0">
      <inkml:brushProperty name="width" value="0.1" units="cm"/>
      <inkml:brushProperty name="height" value="0.1" units="cm"/>
      <inkml:brushProperty name="color" value="#E71224"/>
      <inkml:brushProperty name="ignorePressure" value="1"/>
    </inkml:brush>
  </inkml:definitions>
  <inkml:trace contextRef="#ctx0" brushRef="#br0">225 0,'0'28,"1"-11,-1 0,0 0,-2 1,0-2,-1 1,-2 7,-19 63,13-40,-9 17,16-50,-2-1,0 0,0 0,-2-1,1 1,-8 7,-66 77,80-95,-12 12,6-10,7-4,0 0,-1 0,1 0,0 0,0 0,0 0,0 0,0 0,-1 0,1 0,0 0,0 0,0 0,0 0,0 0,0 0,-1 0,1 0,0 0,0 0,0 0,0-1,0 1,0 0,0 0,-1 0,1 0,0 0,0 0,0 0,0 0,0-1,0 1,0 0,0 0,0 0,0 0,0 0,0 0,0-1,0 1,0-1,0 0,0 1,0-1,0 0,0 1,0-1,0 0,1 1,-1-1,0 0,0 1,1-1,-1 1,0-1,1 0,-1 1,1-1,-1 1,1-1,-1 1,1 0,-1-1,1 1,-1-1,1 1,0 0,-1 0,1-1,23-9,-18 8,1-1,-1 0,0 0,1-1,-1 0,-1 0,1-1,0 0,37-39,-26 27,14-18,-12 13,8-6,-13 15,-3 2,13-10,-21 19,0 0,0 0,1 0,-1 0,0 0,1 1,-1-1,1 1,-1 0,4 0,-6 1,0-1,0 1,0 0,0 0,0 0,0 1,0-1,0 0,0 0,0 1,0-1,0 0,0 1,0-1,0 1,0-1,0 1,0-1,0 1,0 0,-1 0,1-1,0 1,0 0,4 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7:16.684"/>
    </inkml:context>
    <inkml:brush xml:id="br0">
      <inkml:brushProperty name="width" value="0.1" units="cm"/>
      <inkml:brushProperty name="height" value="0.1" units="cm"/>
      <inkml:brushProperty name="color" value="#E71224"/>
      <inkml:brushProperty name="ignorePressure" value="1"/>
    </inkml:brush>
  </inkml:definitions>
  <inkml:trace contextRef="#ctx0" brushRef="#br0">1 2,'78'-1,"87"2,-162-1,1 0,-1 1,1-1,0 1,-1 0,1 0,-1 0,1 0,-1 1,0-1,0 1,1 0,-1 0,0 0,-1 0,1 0,0 1,-1-1,1 1,-1 0,0 0,1 0,-2 0,1 0,0 1,0-1,-1 0,1 0,0-1,-1 1,1-1,1 1,-1-1,0 0,0 1,1-1,-1 0,1-1,0 1,0 0,-1-1,1 0,0 1,0-1,0 0,1-1,-1 1,0-1,0 1,0-1,1 0,13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7:23.487"/>
    </inkml:context>
    <inkml:brush xml:id="br0">
      <inkml:brushProperty name="width" value="0.1" units="cm"/>
      <inkml:brushProperty name="height" value="0.1" units="cm"/>
      <inkml:brushProperty name="color" value="#E71224"/>
      <inkml:brushProperty name="ignorePressure" value="1"/>
    </inkml:brush>
  </inkml:definitions>
  <inkml:trace contextRef="#ctx0" brushRef="#br0">1 1186,'192'0,"-175"-1,0 0,-1-2,0 0,1-1,-1 0,0-1,-1-1,7-3,-19 7,1 0,0-1,0 1,-1-1,0 1,1-1,-1 0,0 0,0-1,0 1,-1-1,6-7,-1-1,5-11,10-15,22-27,3-13,-39 63,13-24,2 2,1 1,20-24,-23 36,41-46,-57 65,-1 0,0 0,0 0,0-1,0 0,-1 1,0-1,0 0,-1-1,1 0,-1-3,0 1,0-1,-1 1,-1-1,1 0,-2-6,-3-197,4 209,0-1,0 0,-1 0,0 0,0 1,0-1,-1 1,1-1,-1 1,-1-2,-2-3,-1 0,0 1,0-1,-2 0,-5-6,2 0,0 0,8 9,-1 0,1 0,0 0,0-1,1 1,0-1,0-1,1 4,0 0,0 0,-1 0,1 0,-1 0,0 0,1 0,-4-2,4 4,-1 0,0 0,0 0,0 0,0 1,0-1,0 1,0 0,0 0,-1-1,1 1,0 1,-1-1,1 0,-3 0,-10-1,-1 0,1 2,-1-1,-12 3,14-2,-4 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7:27.987"/>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1,'0'2,"5"4,4 3,0 5,-1 3,-2 3,3 1,3 4,-1 4,2-2,0-2,0 4,-3 0,-2 3,2-2,-1-1,-1-5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3:07:31.305"/>
    </inkml:context>
    <inkml:brush xml:id="br0">
      <inkml:brushProperty name="width" value="0.1" units="cm"/>
      <inkml:brushProperty name="height" value="0.1" units="cm"/>
      <inkml:brushProperty name="color" value="#E71224"/>
      <inkml:brushProperty name="ignorePressure" value="1"/>
    </inkml:brush>
  </inkml:definitions>
  <inkml:trace contextRef="#ctx0" brushRef="#br0">0 56,'2'0,"7"0,3 0,5 0,2 0,1 0,1 0,1 0,0 0,0 0,1 0,-1-3,-2-5,1-1,-3-3,-3 2,2 2,-2 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5:27.16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7725 506,'0'0,"-5"0,-5 0,-2 0,-5 0,-1 0,-6 0,-4-3,-10 0,-10-3,-13-5,-2 0,-10-5,-12-3,-5-4,-1 3,9-2,0 1,4-1,0-2,6 5,13 4,10 2,12 3,6 5,7 1,-2-3,1 1,1 0,0 2,-5-5,-4 1,3 1,-4-2,-6 3,-2-5,-2 1,-4-4,-1-1,-6 2,-2-3,-4-3,-8 3,-3 3,-3-2,2 2,12 4,9 3,12 2,10 2,2 2,2 0,-4 0,-3 1,-10-1,-11 1,2-1,0 0,-3 0,-2 0,1 0,4 0,1 0,3 0,5 0,7 0,3 0,7 0,1 0,-3 0,-3 0,-10 0,-1 0,3 0,6 0,0 0,-11 0,4 0,-2 0,3 0,5 3,2 1,5-1,5-1,0 0,2 2,-1 0,1 0,2 4,-3 0,2-1,-3-2,-5-1,2-2,-2 2,-4-1,2 0,3-1,-3 0,1-2,-5 7,3-1,0 0,-3 2,4 4,0-1,-2 2,-4-2,-3-3,1-3,3-2,3-2,4 0,4 5,0-1,3 1,-2 1,2 0,-4 4,-3 1,1-1,0-2,2 1,2-3,-1 4,3-1,-2 0,1-1,-1 4,1 1,1-3,-1 4,1-2,-2 0,1 0,2-2,-2 2,-5 1,-5 4,-8 3,3 1,-1-4,6 1,1-1,5-4,3-3,0-1,2 2,-1 2,1 4,-2-3,2 1,0 1,-1-2,1-1,-2-2,1-2,2 4,-3 1,3-2,-3 2,1 1,-2 3,2-3,1 0,-1-1,-5 3,1-1,-2 3,2 0,0 2,-4 0,2 1,0-1,2-2,5 1,4 0,-8 0,1-3,1-1,-2 1,5-1,2 3,-2-3,2-1,-4-1,2 2,0 0,-2 3,4 0,1 0,-1 1,-1-1,-1 2,-1-4,1-1,-2 1,4 0,3-1,3 2,-3 0,-1 2,0 0,-4 2,1-2,3-1,3 2,4-2,-2 2,1-1,0 1,-5 0,-1-2,2 1,2-1,1 2,3-1,-4-2,-2 2,3-1,-5 2,0-1,2 1,-3-1,0-1,3 2,0-2,3 2,3-1,-3 1,-1-1,-5-1,-1 2,2-2,-3 2,1 4,3 0,-2 4,0 1,0-2,3-1,-2-3,2-3,1 1,-4-3,0 2,3-2,-3 2,2 5,4-1,0-2,-3 7,2-3,-1 5,-4-1,0-2,-1-4,3 2,-2 6,3-2,-3 0,0 3,3-4,3-1,-2 2,2-3,-1 0,-4-4,3-2,1-1,1-1,2 0,0 0,1 1,2-1,-4-2,1 2,-1-1,0 2,3-1,-5 1,2 0,-1-2,1 1,3-1,-2 2,3 4,1 0,1-2,-5 1,2-2,-4 0,2-1,2 4,-5 1,3-1,0 3,-1-2,3 7,0 3,-3-3,1 3,1 1,-1-1,1 1,2-4,2-2,1 2,0-5,-1 0,1-3,-1-4,1 0,1 4,0-1,-6 4,1 1,0-2,1 0,-1-3,1 15,0-2,2 3,1 2,1-3,1-4,0-3,0-6,0 1,1-2,-1 0,0-3,-6-5,0 0,0-1,1 2,2 0,0-1,2 2,1 0,-1 2,-1 4,-1 0,0 2,0-3,2-3,0 1,0-2,1 1,0-4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5:27.165"/>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994.02051"/>
      <inkml:brushProperty name="anchorY" value="-5079.50342"/>
      <inkml:brushProperty name="scaleFactor" value="0.5"/>
    </inkml:brush>
  </inkml:definitions>
  <inkml:trace contextRef="#ctx0" brushRef="#br0">31 1,'0'0,"0"2,0 5,0 4,0 4,0 1,0 4,0 0,0 2,0 6,0-2,0 2,0-2,0 2,0 1,0-2,0 4,0-4,0 0,0 10,-6-3,0 4,0 7,1-1,1 2,2-6,1-1,0 3,1-5,0 0,0-4,1-2,-1-5,0 0,0-4,0 1,0-2,0-2,0 2,0-5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6T02:55:27.16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7531.2876"/>
      <inkml:brushProperty name="anchorY" value="-5639.10254"/>
      <inkml:brushProperty name="scaleFactor" value="0.5"/>
    </inkml:brush>
  </inkml:definitions>
  <inkml:trace contextRef="#ctx0" brushRef="#br0">0 1,'0'0,"5"0,5 0,5 0,2 0,4 0,0 0,0 0,1 6,-1 0,1 8,-3 3,-2-1,1 2,-4 1,0-4,-3-2,2 4,1-4,-2 1,-1 2,4 0,1-2,3 0,-2 2,-1-3,-1 1,-3 2,2-3,1-2,-3-4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4 in our Glycolysis series.  In this section, we will focus on the enzymatic activities of the Glyceraldehyde 3-Phosphate Dehydrogenase</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00557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G3P-Dehydrogenase enzyme mediates the oxidation and hydrolysis of G3P to 1,3-Bisphosophoglycerate. In the process the enzyme consumes one molecule of inorganic phosphate and produces the reduced form of the NAD-cofactor, which is NADH plus an extra H</a:t>
            </a:r>
            <a:r>
              <a:rPr lang="en-US" baseline="30000" dirty="0"/>
              <a:t>+</a:t>
            </a:r>
            <a:r>
              <a:rPr lang="en-US" dirty="0"/>
              <a:t> that is released by the inorganic phosphate during the dehydration part of the reaction. The NADH carrier will then be utilized under aerobic conditions in the electron transport chain to produce ATP through oxidative phosphorylation. For each glucose molecule, this reaction happens twice producing 2 NADH molecules.</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402072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we left glycolysis in our last section, just after the PFK-1 enzyme produced Fructose-1,6-bisphosphate. In step 4 of glycolysis the fructose-1,6-bisphosphate is cleaved by aldolase to yield 1 molecule of dihydroxyacetone and 1 molecule of glyceraldehyde 3-phosphate. </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84644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followed by the conversion of dihydroxyacetone phosphate to glyceraldehyde 3-phosphate by the action of the triose phosphate isomerase.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29751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next reaction step is the first one where we have seen the utilization of an energy carrier molecule to harvest electrons from our food molecules. The </a:t>
            </a:r>
            <a:r>
              <a:rPr lang="en-US" b="0" dirty="0" err="1"/>
              <a:t>Glyceralde</a:t>
            </a:r>
            <a:r>
              <a:rPr lang="en-US" b="0" dirty="0"/>
              <a:t> 3-Phosphate (G3P) Dehydrogenase is an oxidoreductase enzyme that oxidizes the glyceraldehyde 3-phosphate and reduces the NAD</a:t>
            </a:r>
            <a:r>
              <a:rPr lang="en-US" b="0" baseline="30000" dirty="0"/>
              <a:t>+</a:t>
            </a:r>
            <a:r>
              <a:rPr lang="en-US" b="0" dirty="0"/>
              <a:t> carrier to NADH and a H</a:t>
            </a:r>
            <a:r>
              <a:rPr lang="en-US" b="0" baseline="30000" dirty="0"/>
              <a:t>+ </a:t>
            </a:r>
            <a:r>
              <a:rPr lang="en-US" b="0" baseline="0" dirty="0"/>
              <a:t>. The name De-Hydrogen-</a:t>
            </a:r>
            <a:r>
              <a:rPr lang="en-US" b="0" baseline="0" dirty="0" err="1"/>
              <a:t>Ase</a:t>
            </a:r>
            <a:r>
              <a:rPr lang="en-US" b="0" baseline="0" dirty="0"/>
              <a:t>, implies the removal of hydrogen (and its electron) from the molecule, which is observed at the C-1 position.  Also observed is the incorporation of a phosphate group at the C-1 position.</a:t>
            </a:r>
            <a:endParaRPr lang="en-US" b="0" baseline="30000"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08222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the G3P-Dehydrogenase enzyme mediates two important reactions. In the first, the aldehyde at position C-1 is oxidized to the carboxylic acid, generating the reduced form the electron carrier NADH. A second dehydration reaction occurs with inorganic phosphate to for the 1,3-bisphosphoglycerate.  Therefore, this enzyme can be classified as two different types of enzymes, as the dehydrogenase (or oxidoreductase) in the first step and as a hydrolase in the second step.  For the purposes of glycolysis, the formation of the NADH is the important component of the reaction from an energy-generating standpoint. Thus, the enzyme was named for its ability to mediate this step of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26113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two major reaction steps, the oxidation step shown in the upper panel is favored and has a negative delta G value (therefore it is spontaneous). However, the dehydration reaction in the second step is not favored and requires and input of energy to go in the forward direction. The enzyme is able to couple these reactions together and use the excess energy from the oxidation reaction to complete the dehydration step in the second part.  It does this by forming a thioester covalent intermediate with the enzyme during the reaction mechanism. Let’s take a look at this in a little bit more detail.</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54580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active site cysteine residue mediates an attack on the glyceraldehyde 3-phosphate at the C-1 position. The reaction is stabilized by a basic residue in the active site (most likely histidine). The  formation of the carbonyl double bond, as the electrons from the oxygen flow back into the glyceraldehyde 3-phosphate causes the oxidation of the molecule with the loss of the electrons and hydrogen from the C-1 position. The electrons are transferred to the NAD</a:t>
            </a:r>
            <a:r>
              <a:rPr lang="en-US" baseline="30000" dirty="0"/>
              <a:t>+</a:t>
            </a:r>
            <a:r>
              <a:rPr lang="en-US" dirty="0"/>
              <a:t> electron carrier molecule forming NADH</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01415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NADH leaves the active site of the enzyme and is replaced with another oxidized form of NAD+. Inorganic phosphate also enters the active site of the enzyme with the incoming NAD+.  One of the oxygens from the phosphate mediates nucleophilic attack on the carbonyl carbon, forming a covalent bond. The thiol group serves as a leaving group,</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43974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restoring the active site of the enzyme and releasing the product 1,3-bisphosphoglycerate. </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928612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wikipedia.org/wiki/Glyceraldehyde_3-phosphate_dehydrogenase#/media/File:GAPDH_with_labels.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image" Target="../media/image10.png"/><Relationship Id="rId21" Type="http://schemas.openxmlformats.org/officeDocument/2006/relationships/image" Target="../media/image20.png"/><Relationship Id="rId34" Type="http://schemas.openxmlformats.org/officeDocument/2006/relationships/customXml" Target="../ink/ink18.xml"/><Relationship Id="rId42" Type="http://schemas.openxmlformats.org/officeDocument/2006/relationships/customXml" Target="../ink/ink22.xml"/><Relationship Id="rId47" Type="http://schemas.openxmlformats.org/officeDocument/2006/relationships/customXml" Target="../ink/ink27.xml"/><Relationship Id="rId50" Type="http://schemas.openxmlformats.org/officeDocument/2006/relationships/customXml" Target="../ink/ink30.xml"/><Relationship Id="rId55" Type="http://schemas.openxmlformats.org/officeDocument/2006/relationships/customXml" Target="../ink/ink35.xml"/><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5.xml"/><Relationship Id="rId29" Type="http://schemas.openxmlformats.org/officeDocument/2006/relationships/customXml" Target="../ink/ink13.xml"/><Relationship Id="rId11" Type="http://schemas.openxmlformats.org/officeDocument/2006/relationships/image" Target="../media/image15.png"/><Relationship Id="rId24" Type="http://schemas.openxmlformats.org/officeDocument/2006/relationships/customXml" Target="../ink/ink9.xml"/><Relationship Id="rId32" Type="http://schemas.openxmlformats.org/officeDocument/2006/relationships/customXml" Target="../ink/ink16.xml"/><Relationship Id="rId37" Type="http://schemas.openxmlformats.org/officeDocument/2006/relationships/customXml" Target="../ink/ink20.xml"/><Relationship Id="rId40" Type="http://schemas.openxmlformats.org/officeDocument/2006/relationships/image" Target="../media/image8.png"/><Relationship Id="rId45" Type="http://schemas.openxmlformats.org/officeDocument/2006/relationships/customXml" Target="../ink/ink25.xml"/><Relationship Id="rId53" Type="http://schemas.openxmlformats.org/officeDocument/2006/relationships/customXml" Target="../ink/ink33.xml"/><Relationship Id="rId58" Type="http://schemas.openxmlformats.org/officeDocument/2006/relationships/customXml" Target="../ink/ink38.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customXml" Target="../ink/ink11.xml"/><Relationship Id="rId30" Type="http://schemas.openxmlformats.org/officeDocument/2006/relationships/customXml" Target="../ink/ink14.xml"/><Relationship Id="rId35" Type="http://schemas.openxmlformats.org/officeDocument/2006/relationships/customXml" Target="../ink/ink19.xml"/><Relationship Id="rId43" Type="http://schemas.openxmlformats.org/officeDocument/2006/relationships/customXml" Target="../ink/ink23.xml"/><Relationship Id="rId48" Type="http://schemas.openxmlformats.org/officeDocument/2006/relationships/customXml" Target="../ink/ink28.xml"/><Relationship Id="rId56" Type="http://schemas.openxmlformats.org/officeDocument/2006/relationships/customXml" Target="../ink/ink36.xml"/><Relationship Id="rId8" Type="http://schemas.openxmlformats.org/officeDocument/2006/relationships/customXml" Target="../ink/ink1.xml"/><Relationship Id="rId51" Type="http://schemas.openxmlformats.org/officeDocument/2006/relationships/customXml" Target="../ink/ink31.xml"/><Relationship Id="rId3" Type="http://schemas.openxmlformats.org/officeDocument/2006/relationships/image" Target="../media/image9.png"/><Relationship Id="rId12" Type="http://schemas.openxmlformats.org/officeDocument/2006/relationships/customXml" Target="../ink/ink3.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17.xml"/><Relationship Id="rId38" Type="http://schemas.openxmlformats.org/officeDocument/2006/relationships/image" Target="../media/image24.png"/><Relationship Id="rId46" Type="http://schemas.openxmlformats.org/officeDocument/2006/relationships/customXml" Target="../ink/ink26.xml"/><Relationship Id="rId59" Type="http://schemas.openxmlformats.org/officeDocument/2006/relationships/customXml" Target="../ink/ink39.xml"/><Relationship Id="rId20" Type="http://schemas.openxmlformats.org/officeDocument/2006/relationships/customXml" Target="../ink/ink7.xml"/><Relationship Id="rId41" Type="http://schemas.openxmlformats.org/officeDocument/2006/relationships/customXml" Target="../ink/ink21.xml"/><Relationship Id="rId54" Type="http://schemas.openxmlformats.org/officeDocument/2006/relationships/customXml" Target="../ink/ink34.xml"/><Relationship Id="rId1" Type="http://schemas.openxmlformats.org/officeDocument/2006/relationships/slideLayout" Target="../slideLayouts/slideLayout4.xml"/><Relationship Id="rId6" Type="http://schemas.openxmlformats.org/officeDocument/2006/relationships/image" Target="../media/image6.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2.xml"/><Relationship Id="rId36" Type="http://schemas.openxmlformats.org/officeDocument/2006/relationships/image" Target="../media/image23.png"/><Relationship Id="rId49" Type="http://schemas.openxmlformats.org/officeDocument/2006/relationships/customXml" Target="../ink/ink29.xml"/><Relationship Id="rId57" Type="http://schemas.openxmlformats.org/officeDocument/2006/relationships/customXml" Target="../ink/ink37.xml"/><Relationship Id="rId10" Type="http://schemas.openxmlformats.org/officeDocument/2006/relationships/customXml" Target="../ink/ink2.xml"/><Relationship Id="rId31" Type="http://schemas.openxmlformats.org/officeDocument/2006/relationships/customXml" Target="../ink/ink15.xml"/><Relationship Id="rId44" Type="http://schemas.openxmlformats.org/officeDocument/2006/relationships/customXml" Target="../ink/ink24.xml"/><Relationship Id="rId52" Type="http://schemas.openxmlformats.org/officeDocument/2006/relationships/customXml" Target="../ink/ink32.xml"/><Relationship Id="rId60" Type="http://schemas.openxmlformats.org/officeDocument/2006/relationships/customXml" Target="../ink/ink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customXml" Target="../ink/ink48.xml"/><Relationship Id="rId26" Type="http://schemas.openxmlformats.org/officeDocument/2006/relationships/customXml" Target="../ink/ink52.xml"/><Relationship Id="rId21" Type="http://schemas.openxmlformats.org/officeDocument/2006/relationships/image" Target="../media/image60.png"/><Relationship Id="rId34" Type="http://schemas.openxmlformats.org/officeDocument/2006/relationships/customXml" Target="../ink/ink56.xml"/><Relationship Id="rId7" Type="http://schemas.openxmlformats.org/officeDocument/2006/relationships/image" Target="../media/image53.png"/><Relationship Id="rId12" Type="http://schemas.openxmlformats.org/officeDocument/2006/relationships/customXml" Target="../ink/ink45.xml"/><Relationship Id="rId17" Type="http://schemas.openxmlformats.org/officeDocument/2006/relationships/image" Target="../media/image58.png"/><Relationship Id="rId25" Type="http://schemas.openxmlformats.org/officeDocument/2006/relationships/image" Target="../media/image62.png"/><Relationship Id="rId33" Type="http://schemas.openxmlformats.org/officeDocument/2006/relationships/image" Target="../media/image66.png"/><Relationship Id="rId2" Type="http://schemas.openxmlformats.org/officeDocument/2006/relationships/notesSlide" Target="../notesSlides/notesSlide7.xml"/><Relationship Id="rId16" Type="http://schemas.openxmlformats.org/officeDocument/2006/relationships/customXml" Target="../ink/ink47.xml"/><Relationship Id="rId20" Type="http://schemas.openxmlformats.org/officeDocument/2006/relationships/customXml" Target="../ink/ink49.xml"/><Relationship Id="rId29"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customXml" Target="../ink/ink42.xml"/><Relationship Id="rId11" Type="http://schemas.openxmlformats.org/officeDocument/2006/relationships/image" Target="../media/image55.png"/><Relationship Id="rId24" Type="http://schemas.openxmlformats.org/officeDocument/2006/relationships/customXml" Target="../ink/ink51.xml"/><Relationship Id="rId32" Type="http://schemas.openxmlformats.org/officeDocument/2006/relationships/customXml" Target="../ink/ink55.xml"/><Relationship Id="rId37" Type="http://schemas.openxmlformats.org/officeDocument/2006/relationships/image" Target="../media/image68.png"/><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1.png"/><Relationship Id="rId28" Type="http://schemas.openxmlformats.org/officeDocument/2006/relationships/customXml" Target="../ink/ink53.xml"/><Relationship Id="rId36" Type="http://schemas.openxmlformats.org/officeDocument/2006/relationships/customXml" Target="../ink/ink57.xml"/><Relationship Id="rId10" Type="http://schemas.openxmlformats.org/officeDocument/2006/relationships/customXml" Target="../ink/ink44.xml"/><Relationship Id="rId19" Type="http://schemas.openxmlformats.org/officeDocument/2006/relationships/image" Target="../media/image59.png"/><Relationship Id="rId31" Type="http://schemas.openxmlformats.org/officeDocument/2006/relationships/image" Target="../media/image65.png"/><Relationship Id="rId4" Type="http://schemas.openxmlformats.org/officeDocument/2006/relationships/customXml" Target="../ink/ink41.xml"/><Relationship Id="rId9" Type="http://schemas.openxmlformats.org/officeDocument/2006/relationships/image" Target="../media/image54.png"/><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63.png"/><Relationship Id="rId30" Type="http://schemas.openxmlformats.org/officeDocument/2006/relationships/customXml" Target="../ink/ink54.xml"/><Relationship Id="rId35" Type="http://schemas.openxmlformats.org/officeDocument/2006/relationships/image" Target="../media/image67.png"/><Relationship Id="rId8" Type="http://schemas.openxmlformats.org/officeDocument/2006/relationships/customXml" Target="../ink/ink43.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3" Type="http://schemas.openxmlformats.org/officeDocument/2006/relationships/image" Target="../media/image71.png"/><Relationship Id="rId18" Type="http://schemas.openxmlformats.org/officeDocument/2006/relationships/customXml" Target="../ink/ink65.xml"/><Relationship Id="rId26" Type="http://schemas.openxmlformats.org/officeDocument/2006/relationships/image" Target="../media/image77.png"/><Relationship Id="rId39" Type="http://schemas.openxmlformats.org/officeDocument/2006/relationships/customXml" Target="../ink/ink76.xml"/><Relationship Id="rId21" Type="http://schemas.openxmlformats.org/officeDocument/2006/relationships/customXml" Target="../ink/ink67.xml"/><Relationship Id="rId34" Type="http://schemas.openxmlformats.org/officeDocument/2006/relationships/image" Target="../media/image81.png"/><Relationship Id="rId7" Type="http://schemas.openxmlformats.org/officeDocument/2006/relationships/image" Target="../media/image59.png"/><Relationship Id="rId12" Type="http://schemas.openxmlformats.org/officeDocument/2006/relationships/customXml" Target="../ink/ink62.xml"/><Relationship Id="rId17" Type="http://schemas.openxmlformats.org/officeDocument/2006/relationships/image" Target="../media/image73.png"/><Relationship Id="rId25" Type="http://schemas.openxmlformats.org/officeDocument/2006/relationships/customXml" Target="../ink/ink69.xml"/><Relationship Id="rId33" Type="http://schemas.openxmlformats.org/officeDocument/2006/relationships/customXml" Target="../ink/ink73.xml"/><Relationship Id="rId38" Type="http://schemas.openxmlformats.org/officeDocument/2006/relationships/image" Target="../media/image83.png"/><Relationship Id="rId2" Type="http://schemas.openxmlformats.org/officeDocument/2006/relationships/notesSlide" Target="../notesSlides/notesSlide8.xml"/><Relationship Id="rId16" Type="http://schemas.openxmlformats.org/officeDocument/2006/relationships/customXml" Target="../ink/ink64.xml"/><Relationship Id="rId20" Type="http://schemas.openxmlformats.org/officeDocument/2006/relationships/image" Target="../media/image74.png"/><Relationship Id="rId29" Type="http://schemas.openxmlformats.org/officeDocument/2006/relationships/customXml" Target="../ink/ink71.xml"/><Relationship Id="rId1" Type="http://schemas.openxmlformats.org/officeDocument/2006/relationships/slideLayout" Target="../slideLayouts/slideLayout2.xml"/><Relationship Id="rId6" Type="http://schemas.openxmlformats.org/officeDocument/2006/relationships/customXml" Target="../ink/ink59.xml"/><Relationship Id="rId11" Type="http://schemas.openxmlformats.org/officeDocument/2006/relationships/image" Target="../media/image70.png"/><Relationship Id="rId24" Type="http://schemas.openxmlformats.org/officeDocument/2006/relationships/image" Target="../media/image76.png"/><Relationship Id="rId32" Type="http://schemas.openxmlformats.org/officeDocument/2006/relationships/image" Target="../media/image80.png"/><Relationship Id="rId37" Type="http://schemas.openxmlformats.org/officeDocument/2006/relationships/customXml" Target="../ink/ink75.xml"/><Relationship Id="rId40" Type="http://schemas.openxmlformats.org/officeDocument/2006/relationships/image" Target="../media/image84.png"/><Relationship Id="rId5" Type="http://schemas.openxmlformats.org/officeDocument/2006/relationships/image" Target="../media/image57.png"/><Relationship Id="rId15" Type="http://schemas.openxmlformats.org/officeDocument/2006/relationships/image" Target="../media/image72.png"/><Relationship Id="rId23" Type="http://schemas.openxmlformats.org/officeDocument/2006/relationships/customXml" Target="../ink/ink68.xml"/><Relationship Id="rId28" Type="http://schemas.openxmlformats.org/officeDocument/2006/relationships/image" Target="../media/image78.png"/><Relationship Id="rId36" Type="http://schemas.openxmlformats.org/officeDocument/2006/relationships/image" Target="../media/image82.png"/><Relationship Id="rId10" Type="http://schemas.openxmlformats.org/officeDocument/2006/relationships/customXml" Target="../ink/ink61.xml"/><Relationship Id="rId19" Type="http://schemas.openxmlformats.org/officeDocument/2006/relationships/customXml" Target="../ink/ink66.xml"/><Relationship Id="rId31" Type="http://schemas.openxmlformats.org/officeDocument/2006/relationships/customXml" Target="../ink/ink72.xml"/><Relationship Id="rId4" Type="http://schemas.openxmlformats.org/officeDocument/2006/relationships/customXml" Target="../ink/ink58.xml"/><Relationship Id="rId9" Type="http://schemas.openxmlformats.org/officeDocument/2006/relationships/image" Target="../media/image69.png"/><Relationship Id="rId14" Type="http://schemas.openxmlformats.org/officeDocument/2006/relationships/customXml" Target="../ink/ink63.xml"/><Relationship Id="rId22" Type="http://schemas.openxmlformats.org/officeDocument/2006/relationships/image" Target="../media/image75.png"/><Relationship Id="rId27" Type="http://schemas.openxmlformats.org/officeDocument/2006/relationships/customXml" Target="../ink/ink70.xml"/><Relationship Id="rId30" Type="http://schemas.openxmlformats.org/officeDocument/2006/relationships/image" Target="../media/image79.png"/><Relationship Id="rId35" Type="http://schemas.openxmlformats.org/officeDocument/2006/relationships/customXml" Target="../ink/ink74.xml"/><Relationship Id="rId8" Type="http://schemas.openxmlformats.org/officeDocument/2006/relationships/customXml" Target="../ink/ink60.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customXml" Target="../ink/ink79.xml"/><Relationship Id="rId3" Type="http://schemas.openxmlformats.org/officeDocument/2006/relationships/image" Target="../media/image11.png"/><Relationship Id="rId7"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78.xml"/><Relationship Id="rId5" Type="http://schemas.openxmlformats.org/officeDocument/2006/relationships/image" Target="../media/image57.png"/><Relationship Id="rId4" Type="http://schemas.openxmlformats.org/officeDocument/2006/relationships/customXml" Target="../ink/ink77.xml"/><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Glycolysis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fontScale="85000" lnSpcReduction="10000"/>
          </a:bodyPr>
          <a:lstStyle/>
          <a:p>
            <a:r>
              <a:rPr lang="en-US" dirty="0"/>
              <a:t>Part 4 - Enzymatic Activity of Glyceraldehyde 3-Phosphate Dehydrogenase</a:t>
            </a:r>
          </a:p>
        </p:txBody>
      </p:sp>
    </p:spTree>
    <p:extLst>
      <p:ext uri="{BB962C8B-B14F-4D97-AF65-F5344CB8AC3E}">
        <p14:creationId xmlns:p14="http://schemas.microsoft.com/office/powerpoint/2010/main" val="195301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able, photo, food, decorated&#10;&#10;Description automatically generated">
            <a:extLst>
              <a:ext uri="{FF2B5EF4-FFF2-40B4-BE49-F238E27FC236}">
                <a16:creationId xmlns:a16="http://schemas.microsoft.com/office/drawing/2014/main" id="{3B5A6284-EEDF-4FF3-8A99-44B7A1EB4C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8933" y="1173162"/>
            <a:ext cx="7586133" cy="4511675"/>
          </a:xfrm>
        </p:spPr>
      </p:pic>
      <p:sp>
        <p:nvSpPr>
          <p:cNvPr id="4" name="Title 1">
            <a:extLst>
              <a:ext uri="{FF2B5EF4-FFF2-40B4-BE49-F238E27FC236}">
                <a16:creationId xmlns:a16="http://schemas.microsoft.com/office/drawing/2014/main" id="{148F8A61-6D1D-480E-891B-ED07F62A0858}"/>
              </a:ext>
            </a:extLst>
          </p:cNvPr>
          <p:cNvSpPr>
            <a:spLocks noGrp="1"/>
          </p:cNvSpPr>
          <p:nvPr>
            <p:ph type="title"/>
          </p:nvPr>
        </p:nvSpPr>
        <p:spPr>
          <a:xfrm>
            <a:off x="1304925" y="222250"/>
            <a:ext cx="7210425" cy="779463"/>
          </a:xfrm>
        </p:spPr>
        <p:txBody>
          <a:bodyPr>
            <a:noAutofit/>
          </a:bodyPr>
          <a:lstStyle/>
          <a:p>
            <a:r>
              <a:rPr lang="en-US" sz="2800" b="1" dirty="0"/>
              <a:t>Glyceraldehyde 3-Phosphate Dehydrogenase</a:t>
            </a:r>
            <a:endParaRPr lang="en-US" sz="2800" dirty="0"/>
          </a:p>
        </p:txBody>
      </p:sp>
      <p:sp>
        <p:nvSpPr>
          <p:cNvPr id="7" name="TextBox 6">
            <a:extLst>
              <a:ext uri="{FF2B5EF4-FFF2-40B4-BE49-F238E27FC236}">
                <a16:creationId xmlns:a16="http://schemas.microsoft.com/office/drawing/2014/main" id="{292EA28B-2367-4D05-87C6-E7005BBB8316}"/>
              </a:ext>
            </a:extLst>
          </p:cNvPr>
          <p:cNvSpPr txBox="1"/>
          <p:nvPr/>
        </p:nvSpPr>
        <p:spPr>
          <a:xfrm>
            <a:off x="0" y="5696714"/>
            <a:ext cx="1723549" cy="307777"/>
          </a:xfrm>
          <a:prstGeom prst="rect">
            <a:avLst/>
          </a:prstGeom>
          <a:noFill/>
        </p:spPr>
        <p:txBody>
          <a:bodyPr wrap="none" rtlCol="0">
            <a:spAutoFit/>
          </a:bodyPr>
          <a:lstStyle/>
          <a:p>
            <a:r>
              <a:rPr lang="en-US" sz="1400" dirty="0"/>
              <a:t>Figure from</a:t>
            </a:r>
            <a:r>
              <a:rPr lang="en-US" sz="1400" dirty="0">
                <a:hlinkClick r:id="rId4"/>
              </a:rPr>
              <a:t> </a:t>
            </a:r>
            <a:r>
              <a:rPr lang="en-US" sz="1400" dirty="0" err="1">
                <a:hlinkClick r:id="rId4"/>
              </a:rPr>
              <a:t>Vossman</a:t>
            </a:r>
            <a:endParaRPr lang="en-US" sz="1400" dirty="0"/>
          </a:p>
        </p:txBody>
      </p:sp>
    </p:spTree>
    <p:extLst>
      <p:ext uri="{BB962C8B-B14F-4D97-AF65-F5344CB8AC3E}">
        <p14:creationId xmlns:p14="http://schemas.microsoft.com/office/powerpoint/2010/main" val="189959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18" name="Group 17">
            <a:extLst>
              <a:ext uri="{FF2B5EF4-FFF2-40B4-BE49-F238E27FC236}">
                <a16:creationId xmlns:a16="http://schemas.microsoft.com/office/drawing/2014/main" id="{74FAE5F6-751E-439F-AE5F-4B7C62B1ACE2}"/>
              </a:ext>
            </a:extLst>
          </p:cNvPr>
          <p:cNvGrpSpPr/>
          <p:nvPr/>
        </p:nvGrpSpPr>
        <p:grpSpPr>
          <a:xfrm>
            <a:off x="448101" y="405666"/>
            <a:ext cx="8380073" cy="5422271"/>
            <a:chOff x="9322025" y="-1"/>
            <a:chExt cx="8380073" cy="5422271"/>
          </a:xfrm>
        </p:grpSpPr>
        <p:grpSp>
          <p:nvGrpSpPr>
            <p:cNvPr id="17" name="Group 16">
              <a:extLst>
                <a:ext uri="{FF2B5EF4-FFF2-40B4-BE49-F238E27FC236}">
                  <a16:creationId xmlns:a16="http://schemas.microsoft.com/office/drawing/2014/main" id="{959A6EC7-966A-4C73-8390-826837FCD2C7}"/>
                </a:ext>
              </a:extLst>
            </p:cNvPr>
            <p:cNvGrpSpPr/>
            <p:nvPr/>
          </p:nvGrpSpPr>
          <p:grpSpPr>
            <a:xfrm>
              <a:off x="9322025" y="-1"/>
              <a:ext cx="8380073" cy="5422271"/>
              <a:chOff x="9230514" y="-681597"/>
              <a:chExt cx="8380073" cy="5422271"/>
            </a:xfrm>
          </p:grpSpPr>
          <p:grpSp>
            <p:nvGrpSpPr>
              <p:cNvPr id="4" name="Group 3">
                <a:extLst>
                  <a:ext uri="{FF2B5EF4-FFF2-40B4-BE49-F238E27FC236}">
                    <a16:creationId xmlns:a16="http://schemas.microsoft.com/office/drawing/2014/main" id="{9B258E1F-2F56-4610-9655-E0A4D45A9A69}"/>
                  </a:ext>
                </a:extLst>
              </p:cNvPr>
              <p:cNvGrpSpPr/>
              <p:nvPr/>
            </p:nvGrpSpPr>
            <p:grpSpPr>
              <a:xfrm>
                <a:off x="9230514" y="-681597"/>
                <a:ext cx="8380073" cy="5422271"/>
                <a:chOff x="9163977" y="-787016"/>
                <a:chExt cx="8380073" cy="5422271"/>
              </a:xfrm>
            </p:grpSpPr>
            <p:grpSp>
              <p:nvGrpSpPr>
                <p:cNvPr id="8" name="Group 7">
                  <a:extLst>
                    <a:ext uri="{FF2B5EF4-FFF2-40B4-BE49-F238E27FC236}">
                      <a16:creationId xmlns:a16="http://schemas.microsoft.com/office/drawing/2014/main" id="{9A426745-CD88-4DD2-9520-EBB884A57619}"/>
                    </a:ext>
                  </a:extLst>
                </p:cNvPr>
                <p:cNvGrpSpPr/>
                <p:nvPr/>
              </p:nvGrpSpPr>
              <p:grpSpPr>
                <a:xfrm>
                  <a:off x="9163977" y="-787016"/>
                  <a:ext cx="8380073" cy="5422271"/>
                  <a:chOff x="8901607" y="-1281289"/>
                  <a:chExt cx="8380073" cy="5677785"/>
                </a:xfrm>
              </p:grpSpPr>
              <p:sp>
                <p:nvSpPr>
                  <p:cNvPr id="7" name="Rectangle 6">
                    <a:extLst>
                      <a:ext uri="{FF2B5EF4-FFF2-40B4-BE49-F238E27FC236}">
                        <a16:creationId xmlns:a16="http://schemas.microsoft.com/office/drawing/2014/main" id="{726DE35B-AB9B-4694-9AEF-A0741034A086}"/>
                      </a:ext>
                    </a:extLst>
                  </p:cNvPr>
                  <p:cNvSpPr/>
                  <p:nvPr/>
                </p:nvSpPr>
                <p:spPr>
                  <a:xfrm>
                    <a:off x="8901607" y="-1281289"/>
                    <a:ext cx="8380073" cy="5677785"/>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CC8F7F4-655B-428B-906F-30DD869490C6}"/>
                      </a:ext>
                    </a:extLst>
                  </p:cNvPr>
                  <p:cNvGrpSpPr/>
                  <p:nvPr/>
                </p:nvGrpSpPr>
                <p:grpSpPr>
                  <a:xfrm>
                    <a:off x="12300995" y="192161"/>
                    <a:ext cx="327826" cy="418965"/>
                    <a:chOff x="12300995" y="192161"/>
                    <a:chExt cx="327826" cy="418965"/>
                  </a:xfrm>
                </p:grpSpPr>
                <p:sp>
                  <p:nvSpPr>
                    <p:cNvPr id="74" name="Oval 73">
                      <a:extLst>
                        <a:ext uri="{FF2B5EF4-FFF2-40B4-BE49-F238E27FC236}">
                          <a16:creationId xmlns:a16="http://schemas.microsoft.com/office/drawing/2014/main" id="{C8D505E4-A8AE-4187-A467-1FE2C6278ECA}"/>
                        </a:ext>
                      </a:extLst>
                    </p:cNvPr>
                    <p:cNvSpPr/>
                    <p:nvPr/>
                  </p:nvSpPr>
                  <p:spPr>
                    <a:xfrm>
                      <a:off x="12300995" y="222097"/>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315638" y="192161"/>
                      <a:ext cx="274701" cy="418965"/>
                    </a:xfrm>
                    <a:prstGeom prst="rect">
                      <a:avLst/>
                    </a:prstGeom>
                    <a:noFill/>
                  </p:spPr>
                  <p:txBody>
                    <a:bodyPr wrap="square" rtlCol="0">
                      <a:spAutoFit/>
                    </a:bodyPr>
                    <a:lstStyle/>
                    <a:p>
                      <a:r>
                        <a:rPr lang="en-US" sz="2000" b="1" dirty="0"/>
                        <a:t>4</a:t>
                      </a:r>
                    </a:p>
                  </p:txBody>
                </p:sp>
              </p:grpSp>
            </p:grpSp>
            <p:sp>
              <p:nvSpPr>
                <p:cNvPr id="75" name="Rectangle 74">
                  <a:extLst>
                    <a:ext uri="{FF2B5EF4-FFF2-40B4-BE49-F238E27FC236}">
                      <a16:creationId xmlns:a16="http://schemas.microsoft.com/office/drawing/2014/main" id="{0C847AF0-6E39-46D1-ADA8-11BBF5F8CBA3}"/>
                    </a:ext>
                  </a:extLst>
                </p:cNvPr>
                <p:cNvSpPr/>
                <p:nvPr/>
              </p:nvSpPr>
              <p:spPr>
                <a:xfrm>
                  <a:off x="9405566" y="2431280"/>
                  <a:ext cx="539354"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CB70C4D-AADF-4EF2-B8E4-6DF845F8A9A2}"/>
                    </a:ext>
                  </a:extLst>
                </p:cNvPr>
                <p:cNvSpPr txBox="1"/>
                <p:nvPr/>
              </p:nvSpPr>
              <p:spPr>
                <a:xfrm>
                  <a:off x="9719827" y="2758550"/>
                  <a:ext cx="1832425" cy="646331"/>
                </a:xfrm>
                <a:prstGeom prst="rect">
                  <a:avLst/>
                </a:prstGeom>
                <a:noFill/>
              </p:spPr>
              <p:txBody>
                <a:bodyPr wrap="none" rtlCol="0">
                  <a:spAutoFit/>
                </a:bodyPr>
                <a:lstStyle/>
                <a:p>
                  <a:pPr algn="ctr"/>
                  <a:r>
                    <a:rPr lang="en-US" b="1" dirty="0"/>
                    <a:t>Fructose-</a:t>
                  </a:r>
                </a:p>
                <a:p>
                  <a:pPr algn="ctr"/>
                  <a:r>
                    <a:rPr lang="en-US" b="1" dirty="0"/>
                    <a:t>1,6-bisphosphate</a:t>
                  </a:r>
                </a:p>
              </p:txBody>
            </p:sp>
            <p:sp>
              <p:nvSpPr>
                <p:cNvPr id="77" name="TextBox 76">
                  <a:extLst>
                    <a:ext uri="{FF2B5EF4-FFF2-40B4-BE49-F238E27FC236}">
                      <a16:creationId xmlns:a16="http://schemas.microsoft.com/office/drawing/2014/main" id="{3F3E1370-A6AF-4119-A65E-1A1A0F98D858}"/>
                    </a:ext>
                  </a:extLst>
                </p:cNvPr>
                <p:cNvSpPr txBox="1"/>
                <p:nvPr/>
              </p:nvSpPr>
              <p:spPr>
                <a:xfrm>
                  <a:off x="15650196" y="3062105"/>
                  <a:ext cx="1655902" cy="646331"/>
                </a:xfrm>
                <a:prstGeom prst="rect">
                  <a:avLst/>
                </a:prstGeom>
                <a:noFill/>
              </p:spPr>
              <p:txBody>
                <a:bodyPr wrap="none" rtlCol="0">
                  <a:spAutoFit/>
                </a:bodyPr>
                <a:lstStyle/>
                <a:p>
                  <a:pPr algn="ctr"/>
                  <a:r>
                    <a:rPr lang="en-US" b="1" dirty="0"/>
                    <a:t>Glyceraldehyde</a:t>
                  </a:r>
                </a:p>
                <a:p>
                  <a:pPr algn="ctr"/>
                  <a:r>
                    <a:rPr lang="en-US" b="1" dirty="0"/>
                    <a:t>3-phosphate</a:t>
                  </a:r>
                </a:p>
              </p:txBody>
            </p:sp>
          </p:grpSp>
          <p:sp>
            <p:nvSpPr>
              <p:cNvPr id="79" name="Rectangle 78">
                <a:extLst>
                  <a:ext uri="{FF2B5EF4-FFF2-40B4-BE49-F238E27FC236}">
                    <a16:creationId xmlns:a16="http://schemas.microsoft.com/office/drawing/2014/main" id="{55F8EA62-D859-4B26-9341-D7F9323FCEEB}"/>
                  </a:ext>
                </a:extLst>
              </p:cNvPr>
              <p:cNvSpPr/>
              <p:nvPr/>
            </p:nvSpPr>
            <p:spPr>
              <a:xfrm rot="19022951">
                <a:off x="13184671" y="1859156"/>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1D00642-966B-482B-B6E4-D9F77BB13170}"/>
                  </a:ext>
                </a:extLst>
              </p:cNvPr>
              <p:cNvSpPr txBox="1"/>
              <p:nvPr/>
            </p:nvSpPr>
            <p:spPr>
              <a:xfrm>
                <a:off x="11652830" y="1173882"/>
                <a:ext cx="2335511" cy="923330"/>
              </a:xfrm>
              <a:prstGeom prst="rect">
                <a:avLst/>
              </a:prstGeom>
              <a:noFill/>
            </p:spPr>
            <p:txBody>
              <a:bodyPr wrap="none" rtlCol="0">
                <a:spAutoFit/>
              </a:bodyPr>
              <a:lstStyle/>
              <a:p>
                <a:pPr algn="ctr"/>
                <a:r>
                  <a:rPr lang="en-US" b="1" i="1" dirty="0">
                    <a:solidFill>
                      <a:schemeClr val="accent1">
                        <a:lumMod val="50000"/>
                      </a:schemeClr>
                    </a:solidFill>
                  </a:rPr>
                  <a:t>Fructose Bisphosphate</a:t>
                </a:r>
              </a:p>
              <a:p>
                <a:pPr algn="ctr"/>
                <a:r>
                  <a:rPr lang="en-US" b="1" i="1" dirty="0">
                    <a:solidFill>
                      <a:schemeClr val="accent1">
                        <a:lumMod val="50000"/>
                      </a:schemeClr>
                    </a:solidFill>
                  </a:rPr>
                  <a:t>Aldolase</a:t>
                </a:r>
              </a:p>
              <a:p>
                <a:pPr algn="ctr"/>
                <a:r>
                  <a:rPr lang="en-US" b="1" dirty="0">
                    <a:solidFill>
                      <a:schemeClr val="accent6">
                        <a:lumMod val="75000"/>
                      </a:schemeClr>
                    </a:solidFill>
                  </a:rPr>
                  <a:t> </a:t>
                </a:r>
                <a:endParaRPr lang="en-US" b="1" baseline="30000" dirty="0">
                  <a:solidFill>
                    <a:schemeClr val="accent6">
                      <a:lumMod val="75000"/>
                    </a:schemeClr>
                  </a:solidFill>
                </a:endParaRPr>
              </a:p>
            </p:txBody>
          </p:sp>
          <p:pic>
            <p:nvPicPr>
              <p:cNvPr id="82" name="Picture 81" descr="A picture containing indoor, hanging, computer, table&#10;&#10;Description automatically generated">
                <a:extLst>
                  <a:ext uri="{FF2B5EF4-FFF2-40B4-BE49-F238E27FC236}">
                    <a16:creationId xmlns:a16="http://schemas.microsoft.com/office/drawing/2014/main" id="{91C656D9-B0A1-469C-A47B-6C52DB8CFB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9669311" y="603908"/>
                <a:ext cx="2140262" cy="2365480"/>
              </a:xfrm>
              <a:prstGeom prst="rect">
                <a:avLst/>
              </a:prstGeom>
            </p:spPr>
          </p:pic>
          <p:sp>
            <p:nvSpPr>
              <p:cNvPr id="83" name="Rectangle 82">
                <a:extLst>
                  <a:ext uri="{FF2B5EF4-FFF2-40B4-BE49-F238E27FC236}">
                    <a16:creationId xmlns:a16="http://schemas.microsoft.com/office/drawing/2014/main" id="{757BB902-64B7-4012-8567-B6919FB0008C}"/>
                  </a:ext>
                </a:extLst>
              </p:cNvPr>
              <p:cNvSpPr/>
              <p:nvPr/>
            </p:nvSpPr>
            <p:spPr>
              <a:xfrm>
                <a:off x="9513216" y="2359382"/>
                <a:ext cx="539354"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36E12B3-7CC4-465D-B8EA-4C0329BC58EE}"/>
                  </a:ext>
                </a:extLst>
              </p:cNvPr>
              <p:cNvSpPr/>
              <p:nvPr/>
            </p:nvSpPr>
            <p:spPr>
              <a:xfrm>
                <a:off x="10535863" y="2757617"/>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422C8E2-C9E4-44AE-8BD8-F65C828BFFE8}"/>
                  </a:ext>
                </a:extLst>
              </p:cNvPr>
              <p:cNvSpPr/>
              <p:nvPr/>
            </p:nvSpPr>
            <p:spPr>
              <a:xfrm rot="19111181">
                <a:off x="9554793" y="870053"/>
                <a:ext cx="301678" cy="57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Arrow Connector 86">
              <a:extLst>
                <a:ext uri="{FF2B5EF4-FFF2-40B4-BE49-F238E27FC236}">
                  <a16:creationId xmlns:a16="http://schemas.microsoft.com/office/drawing/2014/main" id="{B6CC47F2-7819-4B24-A999-530874536020}"/>
                </a:ext>
              </a:extLst>
            </p:cNvPr>
            <p:cNvCxnSpPr>
              <a:cxnSpLocks/>
            </p:cNvCxnSpPr>
            <p:nvPr/>
          </p:nvCxnSpPr>
          <p:spPr>
            <a:xfrm>
              <a:off x="13211366" y="2840847"/>
              <a:ext cx="1110807" cy="920495"/>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38366877-E544-426B-A9C2-E48316FCBD98}"/>
                </a:ext>
              </a:extLst>
            </p:cNvPr>
            <p:cNvCxnSpPr>
              <a:cxnSpLocks/>
            </p:cNvCxnSpPr>
            <p:nvPr/>
          </p:nvCxnSpPr>
          <p:spPr>
            <a:xfrm flipH="1">
              <a:off x="11901084" y="2834866"/>
              <a:ext cx="1304603" cy="17557"/>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0F1DADD-9214-4713-8075-722AEFCE0896}"/>
                </a:ext>
              </a:extLst>
            </p:cNvPr>
            <p:cNvCxnSpPr>
              <a:cxnSpLocks/>
            </p:cNvCxnSpPr>
            <p:nvPr/>
          </p:nvCxnSpPr>
          <p:spPr>
            <a:xfrm flipV="1">
              <a:off x="13183043" y="2019300"/>
              <a:ext cx="1110807" cy="820260"/>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31811AC-1DE6-489C-9393-658346105C07}"/>
                </a:ext>
              </a:extLst>
            </p:cNvPr>
            <p:cNvSpPr txBox="1"/>
            <p:nvPr/>
          </p:nvSpPr>
          <p:spPr>
            <a:xfrm>
              <a:off x="15581354" y="1140510"/>
              <a:ext cx="1961754" cy="646331"/>
            </a:xfrm>
            <a:prstGeom prst="rect">
              <a:avLst/>
            </a:prstGeom>
            <a:noFill/>
          </p:spPr>
          <p:txBody>
            <a:bodyPr wrap="none" rtlCol="0">
              <a:spAutoFit/>
            </a:bodyPr>
            <a:lstStyle/>
            <a:p>
              <a:pPr algn="ctr"/>
              <a:r>
                <a:rPr lang="en-US" b="1" dirty="0"/>
                <a:t>Dihydroxyacetone </a:t>
              </a:r>
            </a:p>
            <a:p>
              <a:pPr algn="ctr"/>
              <a:r>
                <a:rPr lang="en-US" b="1" dirty="0"/>
                <a:t>phosphate</a:t>
              </a:r>
            </a:p>
          </p:txBody>
        </p:sp>
        <p:pic>
          <p:nvPicPr>
            <p:cNvPr id="91" name="Picture 90" descr="A picture containing indoor, hanging, computer, table&#10;&#10;Description automatically generated">
              <a:extLst>
                <a:ext uri="{FF2B5EF4-FFF2-40B4-BE49-F238E27FC236}">
                  <a16:creationId xmlns:a16="http://schemas.microsoft.com/office/drawing/2014/main" id="{F5D9E6F2-B9A6-45B4-950D-C153632CF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14702561" y="2943119"/>
              <a:ext cx="1224688" cy="2458335"/>
            </a:xfrm>
            <a:prstGeom prst="rect">
              <a:avLst/>
            </a:prstGeom>
          </p:spPr>
        </p:pic>
        <p:pic>
          <p:nvPicPr>
            <p:cNvPr id="92" name="Picture 91" descr="A picture containing indoor, hanging, computer, table&#10;&#10;Description automatically generated">
              <a:extLst>
                <a:ext uri="{FF2B5EF4-FFF2-40B4-BE49-F238E27FC236}">
                  <a16:creationId xmlns:a16="http://schemas.microsoft.com/office/drawing/2014/main" id="{3288260D-5E1E-40BB-A94C-C57F655AF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14398200" y="135365"/>
              <a:ext cx="1292878" cy="2464076"/>
            </a:xfrm>
            <a:prstGeom prst="rect">
              <a:avLst/>
            </a:prstGeom>
          </p:spPr>
        </p:pic>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550202" y="433196"/>
            <a:ext cx="7661430" cy="850063"/>
          </a:xfrm>
        </p:spPr>
        <p:txBody>
          <a:bodyPr/>
          <a:lstStyle/>
          <a:p>
            <a:r>
              <a:rPr lang="en-US" dirty="0"/>
              <a:t>Glycolysis – Step 4</a:t>
            </a:r>
          </a:p>
        </p:txBody>
      </p:sp>
    </p:spTree>
    <p:extLst>
      <p:ext uri="{BB962C8B-B14F-4D97-AF65-F5344CB8AC3E}">
        <p14:creationId xmlns:p14="http://schemas.microsoft.com/office/powerpoint/2010/main" val="365941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18" name="Group 17">
            <a:extLst>
              <a:ext uri="{FF2B5EF4-FFF2-40B4-BE49-F238E27FC236}">
                <a16:creationId xmlns:a16="http://schemas.microsoft.com/office/drawing/2014/main" id="{74FAE5F6-751E-439F-AE5F-4B7C62B1ACE2}"/>
              </a:ext>
            </a:extLst>
          </p:cNvPr>
          <p:cNvGrpSpPr/>
          <p:nvPr/>
        </p:nvGrpSpPr>
        <p:grpSpPr>
          <a:xfrm>
            <a:off x="1574571" y="1416053"/>
            <a:ext cx="6270804" cy="3829041"/>
            <a:chOff x="9838895" y="1054836"/>
            <a:chExt cx="6270804" cy="3829041"/>
          </a:xfrm>
        </p:grpSpPr>
        <p:grpSp>
          <p:nvGrpSpPr>
            <p:cNvPr id="17" name="Group 16">
              <a:extLst>
                <a:ext uri="{FF2B5EF4-FFF2-40B4-BE49-F238E27FC236}">
                  <a16:creationId xmlns:a16="http://schemas.microsoft.com/office/drawing/2014/main" id="{959A6EC7-966A-4C73-8390-826837FCD2C7}"/>
                </a:ext>
              </a:extLst>
            </p:cNvPr>
            <p:cNvGrpSpPr/>
            <p:nvPr/>
          </p:nvGrpSpPr>
          <p:grpSpPr>
            <a:xfrm>
              <a:off x="9838895" y="1054836"/>
              <a:ext cx="6270804" cy="3829041"/>
              <a:chOff x="9747384" y="373240"/>
              <a:chExt cx="6270804" cy="3829041"/>
            </a:xfrm>
          </p:grpSpPr>
          <p:grpSp>
            <p:nvGrpSpPr>
              <p:cNvPr id="4" name="Group 3">
                <a:extLst>
                  <a:ext uri="{FF2B5EF4-FFF2-40B4-BE49-F238E27FC236}">
                    <a16:creationId xmlns:a16="http://schemas.microsoft.com/office/drawing/2014/main" id="{9B258E1F-2F56-4610-9655-E0A4D45A9A69}"/>
                  </a:ext>
                </a:extLst>
              </p:cNvPr>
              <p:cNvGrpSpPr/>
              <p:nvPr/>
            </p:nvGrpSpPr>
            <p:grpSpPr>
              <a:xfrm>
                <a:off x="9747384" y="373240"/>
                <a:ext cx="6270804" cy="3829041"/>
                <a:chOff x="9680847" y="267821"/>
                <a:chExt cx="6270804" cy="3829041"/>
              </a:xfrm>
            </p:grpSpPr>
            <p:grpSp>
              <p:nvGrpSpPr>
                <p:cNvPr id="8" name="Group 7">
                  <a:extLst>
                    <a:ext uri="{FF2B5EF4-FFF2-40B4-BE49-F238E27FC236}">
                      <a16:creationId xmlns:a16="http://schemas.microsoft.com/office/drawing/2014/main" id="{9A426745-CD88-4DD2-9520-EBB884A57619}"/>
                    </a:ext>
                  </a:extLst>
                </p:cNvPr>
                <p:cNvGrpSpPr/>
                <p:nvPr/>
              </p:nvGrpSpPr>
              <p:grpSpPr>
                <a:xfrm>
                  <a:off x="9680847" y="267821"/>
                  <a:ext cx="6270804" cy="3829041"/>
                  <a:chOff x="9418477" y="-176745"/>
                  <a:chExt cx="6270804" cy="4009477"/>
                </a:xfrm>
              </p:grpSpPr>
              <p:sp>
                <p:nvSpPr>
                  <p:cNvPr id="7" name="Rectangle 6">
                    <a:extLst>
                      <a:ext uri="{FF2B5EF4-FFF2-40B4-BE49-F238E27FC236}">
                        <a16:creationId xmlns:a16="http://schemas.microsoft.com/office/drawing/2014/main" id="{726DE35B-AB9B-4694-9AEF-A0741034A086}"/>
                      </a:ext>
                    </a:extLst>
                  </p:cNvPr>
                  <p:cNvSpPr/>
                  <p:nvPr/>
                </p:nvSpPr>
                <p:spPr>
                  <a:xfrm>
                    <a:off x="9418477" y="-176745"/>
                    <a:ext cx="6270804" cy="4009477"/>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CC8F7F4-655B-428B-906F-30DD869490C6}"/>
                      </a:ext>
                    </a:extLst>
                  </p:cNvPr>
                  <p:cNvGrpSpPr/>
                  <p:nvPr/>
                </p:nvGrpSpPr>
                <p:grpSpPr>
                  <a:xfrm>
                    <a:off x="12300995" y="192161"/>
                    <a:ext cx="327826" cy="418965"/>
                    <a:chOff x="12300995" y="192161"/>
                    <a:chExt cx="327826" cy="418965"/>
                  </a:xfrm>
                </p:grpSpPr>
                <p:sp>
                  <p:nvSpPr>
                    <p:cNvPr id="74" name="Oval 73">
                      <a:extLst>
                        <a:ext uri="{FF2B5EF4-FFF2-40B4-BE49-F238E27FC236}">
                          <a16:creationId xmlns:a16="http://schemas.microsoft.com/office/drawing/2014/main" id="{C8D505E4-A8AE-4187-A467-1FE2C6278ECA}"/>
                        </a:ext>
                      </a:extLst>
                    </p:cNvPr>
                    <p:cNvSpPr/>
                    <p:nvPr/>
                  </p:nvSpPr>
                  <p:spPr>
                    <a:xfrm>
                      <a:off x="12300995" y="222097"/>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315638" y="192161"/>
                      <a:ext cx="274701" cy="418965"/>
                    </a:xfrm>
                    <a:prstGeom prst="rect">
                      <a:avLst/>
                    </a:prstGeom>
                    <a:noFill/>
                  </p:spPr>
                  <p:txBody>
                    <a:bodyPr wrap="square" rtlCol="0">
                      <a:spAutoFit/>
                    </a:bodyPr>
                    <a:lstStyle/>
                    <a:p>
                      <a:r>
                        <a:rPr lang="en-US" sz="2000" b="1" dirty="0"/>
                        <a:t>5</a:t>
                      </a:r>
                    </a:p>
                  </p:txBody>
                </p:sp>
              </p:grpSp>
            </p:grpSp>
            <p:sp>
              <p:nvSpPr>
                <p:cNvPr id="77" name="TextBox 76">
                  <a:extLst>
                    <a:ext uri="{FF2B5EF4-FFF2-40B4-BE49-F238E27FC236}">
                      <a16:creationId xmlns:a16="http://schemas.microsoft.com/office/drawing/2014/main" id="{3F3E1370-A6AF-4119-A65E-1A1A0F98D858}"/>
                    </a:ext>
                  </a:extLst>
                </p:cNvPr>
                <p:cNvSpPr txBox="1"/>
                <p:nvPr/>
              </p:nvSpPr>
              <p:spPr>
                <a:xfrm>
                  <a:off x="13988474" y="3124527"/>
                  <a:ext cx="1655902" cy="646331"/>
                </a:xfrm>
                <a:prstGeom prst="rect">
                  <a:avLst/>
                </a:prstGeom>
                <a:noFill/>
              </p:spPr>
              <p:txBody>
                <a:bodyPr wrap="none" rtlCol="0">
                  <a:spAutoFit/>
                </a:bodyPr>
                <a:lstStyle/>
                <a:p>
                  <a:pPr algn="ctr"/>
                  <a:r>
                    <a:rPr lang="en-US" b="1" dirty="0"/>
                    <a:t>Glyceraldehyde</a:t>
                  </a:r>
                </a:p>
                <a:p>
                  <a:pPr algn="ctr"/>
                  <a:r>
                    <a:rPr lang="en-US" b="1" dirty="0"/>
                    <a:t>3-phosphate</a:t>
                  </a:r>
                </a:p>
              </p:txBody>
            </p:sp>
          </p:grpSp>
          <p:sp>
            <p:nvSpPr>
              <p:cNvPr id="79" name="Rectangle 78">
                <a:extLst>
                  <a:ext uri="{FF2B5EF4-FFF2-40B4-BE49-F238E27FC236}">
                    <a16:creationId xmlns:a16="http://schemas.microsoft.com/office/drawing/2014/main" id="{55F8EA62-D859-4B26-9341-D7F9323FCEEB}"/>
                  </a:ext>
                </a:extLst>
              </p:cNvPr>
              <p:cNvSpPr/>
              <p:nvPr/>
            </p:nvSpPr>
            <p:spPr>
              <a:xfrm rot="19022951">
                <a:off x="13184671" y="1859156"/>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1D00642-966B-482B-B6E4-D9F77BB13170}"/>
                  </a:ext>
                </a:extLst>
              </p:cNvPr>
              <p:cNvSpPr txBox="1"/>
              <p:nvPr/>
            </p:nvSpPr>
            <p:spPr>
              <a:xfrm>
                <a:off x="11902655" y="1390107"/>
                <a:ext cx="1824089" cy="923330"/>
              </a:xfrm>
              <a:prstGeom prst="rect">
                <a:avLst/>
              </a:prstGeom>
              <a:noFill/>
            </p:spPr>
            <p:txBody>
              <a:bodyPr wrap="none" rtlCol="0">
                <a:spAutoFit/>
              </a:bodyPr>
              <a:lstStyle/>
              <a:p>
                <a:pPr algn="ctr"/>
                <a:r>
                  <a:rPr lang="en-US" b="1" i="1" dirty="0">
                    <a:solidFill>
                      <a:schemeClr val="accent1">
                        <a:lumMod val="50000"/>
                      </a:schemeClr>
                    </a:solidFill>
                  </a:rPr>
                  <a:t>Triose Phosphate</a:t>
                </a:r>
              </a:p>
              <a:p>
                <a:pPr algn="ctr"/>
                <a:r>
                  <a:rPr lang="en-US" b="1" i="1" dirty="0">
                    <a:solidFill>
                      <a:schemeClr val="accent1">
                        <a:lumMod val="50000"/>
                      </a:schemeClr>
                    </a:solidFill>
                  </a:rPr>
                  <a:t>Isomerase</a:t>
                </a:r>
              </a:p>
              <a:p>
                <a:pPr algn="ctr"/>
                <a:r>
                  <a:rPr lang="en-US" b="1" dirty="0">
                    <a:solidFill>
                      <a:schemeClr val="accent6">
                        <a:lumMod val="75000"/>
                      </a:schemeClr>
                    </a:solidFill>
                  </a:rPr>
                  <a:t> </a:t>
                </a:r>
                <a:endParaRPr lang="en-US" b="1" baseline="30000" dirty="0">
                  <a:solidFill>
                    <a:schemeClr val="accent6">
                      <a:lumMod val="75000"/>
                    </a:schemeClr>
                  </a:solidFill>
                </a:endParaRPr>
              </a:p>
            </p:txBody>
          </p:sp>
          <p:sp>
            <p:nvSpPr>
              <p:cNvPr id="84" name="Rectangle 83">
                <a:extLst>
                  <a:ext uri="{FF2B5EF4-FFF2-40B4-BE49-F238E27FC236}">
                    <a16:creationId xmlns:a16="http://schemas.microsoft.com/office/drawing/2014/main" id="{736E12B3-7CC4-465D-B8EA-4C0329BC58EE}"/>
                  </a:ext>
                </a:extLst>
              </p:cNvPr>
              <p:cNvSpPr/>
              <p:nvPr/>
            </p:nvSpPr>
            <p:spPr>
              <a:xfrm>
                <a:off x="10535863" y="2757617"/>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Straight Arrow Connector 87">
              <a:extLst>
                <a:ext uri="{FF2B5EF4-FFF2-40B4-BE49-F238E27FC236}">
                  <a16:creationId xmlns:a16="http://schemas.microsoft.com/office/drawing/2014/main" id="{38366877-E544-426B-A9C2-E48316FCBD98}"/>
                </a:ext>
              </a:extLst>
            </p:cNvPr>
            <p:cNvCxnSpPr>
              <a:cxnSpLocks/>
            </p:cNvCxnSpPr>
            <p:nvPr/>
          </p:nvCxnSpPr>
          <p:spPr>
            <a:xfrm flipH="1" flipV="1">
              <a:off x="11901085" y="2852423"/>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31811AC-1DE6-489C-9393-658346105C07}"/>
                </a:ext>
              </a:extLst>
            </p:cNvPr>
            <p:cNvSpPr txBox="1"/>
            <p:nvPr/>
          </p:nvSpPr>
          <p:spPr>
            <a:xfrm>
              <a:off x="10184690" y="3925041"/>
              <a:ext cx="1961754" cy="646331"/>
            </a:xfrm>
            <a:prstGeom prst="rect">
              <a:avLst/>
            </a:prstGeom>
            <a:noFill/>
          </p:spPr>
          <p:txBody>
            <a:bodyPr wrap="none" rtlCol="0">
              <a:spAutoFit/>
            </a:bodyPr>
            <a:lstStyle/>
            <a:p>
              <a:pPr algn="ctr"/>
              <a:r>
                <a:rPr lang="en-US" b="1" dirty="0"/>
                <a:t>Dihydroxyacetone </a:t>
              </a:r>
            </a:p>
            <a:p>
              <a:pPr algn="ctr"/>
              <a:r>
                <a:rPr lang="en-US" b="1" dirty="0"/>
                <a:t>phosphate</a:t>
              </a:r>
            </a:p>
          </p:txBody>
        </p:sp>
        <p:pic>
          <p:nvPicPr>
            <p:cNvPr id="91" name="Picture 90" descr="A picture containing indoor, hanging, computer, table&#10;&#10;Description automatically generated">
              <a:extLst>
                <a:ext uri="{FF2B5EF4-FFF2-40B4-BE49-F238E27FC236}">
                  <a16:creationId xmlns:a16="http://schemas.microsoft.com/office/drawing/2014/main" id="{F5D9E6F2-B9A6-45B4-950D-C153632CF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14213437" y="1535730"/>
              <a:ext cx="1224688" cy="2458335"/>
            </a:xfrm>
            <a:prstGeom prst="rect">
              <a:avLst/>
            </a:prstGeom>
          </p:spPr>
        </p:pic>
        <p:pic>
          <p:nvPicPr>
            <p:cNvPr id="92" name="Picture 91" descr="A picture containing indoor, hanging, computer, table&#10;&#10;Description automatically generated">
              <a:extLst>
                <a:ext uri="{FF2B5EF4-FFF2-40B4-BE49-F238E27FC236}">
                  <a16:creationId xmlns:a16="http://schemas.microsoft.com/office/drawing/2014/main" id="{3288260D-5E1E-40BB-A94C-C57F655AF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10398753" y="1463675"/>
              <a:ext cx="1292878" cy="2464076"/>
            </a:xfrm>
            <a:prstGeom prst="rect">
              <a:avLst/>
            </a:prstGeom>
          </p:spPr>
        </p:pic>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63857" y="179483"/>
            <a:ext cx="7661430" cy="850063"/>
          </a:xfrm>
        </p:spPr>
        <p:txBody>
          <a:bodyPr/>
          <a:lstStyle/>
          <a:p>
            <a:r>
              <a:rPr lang="en-US" dirty="0"/>
              <a:t>Glycolysis – Step 5</a:t>
            </a:r>
          </a:p>
        </p:txBody>
      </p:sp>
    </p:spTree>
    <p:extLst>
      <p:ext uri="{BB962C8B-B14F-4D97-AF65-F5344CB8AC3E}">
        <p14:creationId xmlns:p14="http://schemas.microsoft.com/office/powerpoint/2010/main" val="55382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grpSp>
        <p:nvGrpSpPr>
          <p:cNvPr id="141" name="Group 140">
            <a:extLst>
              <a:ext uri="{FF2B5EF4-FFF2-40B4-BE49-F238E27FC236}">
                <a16:creationId xmlns:a16="http://schemas.microsoft.com/office/drawing/2014/main" id="{E5CA88B2-645E-4F3C-ADBD-349A9854C957}"/>
              </a:ext>
            </a:extLst>
          </p:cNvPr>
          <p:cNvGrpSpPr/>
          <p:nvPr/>
        </p:nvGrpSpPr>
        <p:grpSpPr>
          <a:xfrm>
            <a:off x="3402891" y="3152805"/>
            <a:ext cx="1057196" cy="962823"/>
            <a:chOff x="3049678" y="3704377"/>
            <a:chExt cx="1057196"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1D10FC2C-6D91-4033-9B23-548918C6C743}"/>
              </a:ext>
            </a:extLst>
          </p:cNvPr>
          <p:cNvSpPr txBox="1"/>
          <p:nvPr/>
        </p:nvSpPr>
        <p:spPr>
          <a:xfrm>
            <a:off x="3008725" y="4130016"/>
            <a:ext cx="1857657" cy="276999"/>
          </a:xfrm>
          <a:prstGeom prst="rect">
            <a:avLst/>
          </a:prstGeom>
          <a:noFill/>
        </p:spPr>
        <p:txBody>
          <a:bodyPr wrap="square" rtlCol="0">
            <a:spAutoFit/>
          </a:bodyPr>
          <a:lstStyle/>
          <a:p>
            <a:pPr algn="ctr"/>
            <a:r>
              <a:rPr lang="en-US" sz="1200" b="1" dirty="0"/>
              <a:t>2-Phosphoglycerate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4" name="Group 3">
            <a:extLst>
              <a:ext uri="{FF2B5EF4-FFF2-40B4-BE49-F238E27FC236}">
                <a16:creationId xmlns:a16="http://schemas.microsoft.com/office/drawing/2014/main" id="{B9BC4946-AF6C-477B-8C33-498B99C81146}"/>
              </a:ext>
            </a:extLst>
          </p:cNvPr>
          <p:cNvGrpSpPr/>
          <p:nvPr/>
        </p:nvGrpSpPr>
        <p:grpSpPr>
          <a:xfrm>
            <a:off x="1134125" y="1367843"/>
            <a:ext cx="7036037" cy="3829041"/>
            <a:chOff x="10017613" y="1033773"/>
            <a:chExt cx="7036037" cy="3829041"/>
          </a:xfrm>
        </p:grpSpPr>
        <p:grpSp>
          <p:nvGrpSpPr>
            <p:cNvPr id="195" name="Group 194">
              <a:extLst>
                <a:ext uri="{FF2B5EF4-FFF2-40B4-BE49-F238E27FC236}">
                  <a16:creationId xmlns:a16="http://schemas.microsoft.com/office/drawing/2014/main" id="{4C4D25DC-F5E0-42F0-B1DC-F727A0081E3A}"/>
                </a:ext>
              </a:extLst>
            </p:cNvPr>
            <p:cNvGrpSpPr/>
            <p:nvPr/>
          </p:nvGrpSpPr>
          <p:grpSpPr>
            <a:xfrm>
              <a:off x="10017613" y="1033773"/>
              <a:ext cx="7036037" cy="3829041"/>
              <a:chOff x="9384594" y="317798"/>
              <a:chExt cx="7036037" cy="3829041"/>
            </a:xfrm>
          </p:grpSpPr>
          <p:grpSp>
            <p:nvGrpSpPr>
              <p:cNvPr id="199" name="Group 198">
                <a:extLst>
                  <a:ext uri="{FF2B5EF4-FFF2-40B4-BE49-F238E27FC236}">
                    <a16:creationId xmlns:a16="http://schemas.microsoft.com/office/drawing/2014/main" id="{62063BF6-3F1C-4381-8784-9AB6AD5C6A80}"/>
                  </a:ext>
                </a:extLst>
              </p:cNvPr>
              <p:cNvGrpSpPr/>
              <p:nvPr/>
            </p:nvGrpSpPr>
            <p:grpSpPr>
              <a:xfrm>
                <a:off x="9384594" y="317798"/>
                <a:ext cx="7036037" cy="3829041"/>
                <a:chOff x="9122224" y="-124413"/>
                <a:chExt cx="7036037" cy="4009477"/>
              </a:xfrm>
            </p:grpSpPr>
            <p:sp>
              <p:nvSpPr>
                <p:cNvPr id="201" name="Rectangle 200">
                  <a:extLst>
                    <a:ext uri="{FF2B5EF4-FFF2-40B4-BE49-F238E27FC236}">
                      <a16:creationId xmlns:a16="http://schemas.microsoft.com/office/drawing/2014/main" id="{1EE888D2-E788-46AE-9620-9782D2D96124}"/>
                    </a:ext>
                  </a:extLst>
                </p:cNvPr>
                <p:cNvSpPr/>
                <p:nvPr/>
              </p:nvSpPr>
              <p:spPr>
                <a:xfrm>
                  <a:off x="9122224" y="-124413"/>
                  <a:ext cx="7036037" cy="4009477"/>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12300995" y="12635"/>
                  <a:ext cx="327826" cy="418965"/>
                  <a:chOff x="12300995" y="12635"/>
                  <a:chExt cx="327826" cy="418965"/>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302938" y="12635"/>
                    <a:ext cx="274701" cy="418965"/>
                  </a:xfrm>
                  <a:prstGeom prst="rect">
                    <a:avLst/>
                  </a:prstGeom>
                  <a:noFill/>
                </p:spPr>
                <p:txBody>
                  <a:bodyPr wrap="square" rtlCol="0">
                    <a:spAutoFit/>
                  </a:bodyPr>
                  <a:lstStyle/>
                  <a:p>
                    <a:r>
                      <a:rPr lang="en-US" sz="2000" b="1" dirty="0"/>
                      <a:t>6</a:t>
                    </a:r>
                  </a:p>
                </p:txBody>
              </p:sp>
            </p:grpSp>
          </p:grpSp>
          <p:sp>
            <p:nvSpPr>
              <p:cNvPr id="200" name="TextBox 199">
                <a:extLst>
                  <a:ext uri="{FF2B5EF4-FFF2-40B4-BE49-F238E27FC236}">
                    <a16:creationId xmlns:a16="http://schemas.microsoft.com/office/drawing/2014/main" id="{B5F42BE5-4533-4C10-8D04-93A25B9DAF25}"/>
                  </a:ext>
                </a:extLst>
              </p:cNvPr>
              <p:cNvSpPr txBox="1"/>
              <p:nvPr/>
            </p:nvSpPr>
            <p:spPr>
              <a:xfrm>
                <a:off x="10087135" y="3097528"/>
                <a:ext cx="1655902" cy="646331"/>
              </a:xfrm>
              <a:prstGeom prst="rect">
                <a:avLst/>
              </a:prstGeom>
              <a:noFill/>
            </p:spPr>
            <p:txBody>
              <a:bodyPr wrap="none" rtlCol="0">
                <a:spAutoFit/>
              </a:bodyPr>
              <a:lstStyle/>
              <a:p>
                <a:pPr algn="ctr"/>
                <a:r>
                  <a:rPr lang="en-US" b="1" dirty="0"/>
                  <a:t>Glyceraldehyde</a:t>
                </a:r>
              </a:p>
              <a:p>
                <a:pPr algn="ctr"/>
                <a:r>
                  <a:rPr lang="en-US" b="1" dirty="0"/>
                  <a:t>3-phosphate</a:t>
                </a:r>
              </a:p>
            </p:txBody>
          </p:sp>
        </p:grpSp>
        <p:sp>
          <p:nvSpPr>
            <p:cNvPr id="196" name="Rectangle 195">
              <a:extLst>
                <a:ext uri="{FF2B5EF4-FFF2-40B4-BE49-F238E27FC236}">
                  <a16:creationId xmlns:a16="http://schemas.microsoft.com/office/drawing/2014/main" id="{F440C164-36B5-4339-8DBF-66F7502EA942}"/>
                </a:ext>
              </a:extLst>
            </p:cNvPr>
            <p:cNvSpPr/>
            <p:nvPr/>
          </p:nvSpPr>
          <p:spPr>
            <a:xfrm rot="19022951">
              <a:off x="13751153" y="2501462"/>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11102345" y="3399923"/>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12697164" y="2305512"/>
              <a:ext cx="1242220" cy="1450261"/>
              <a:chOff x="6542076" y="4182515"/>
              <a:chExt cx="897146" cy="1025242"/>
            </a:xfrm>
          </p:grpSpPr>
          <p:pic>
            <p:nvPicPr>
              <p:cNvPr id="207" name="Picture 206" descr="A picture containing indoor, hanging, computer, table&#10;&#10;Description automatically generated">
                <a:extLst>
                  <a:ext uri="{FF2B5EF4-FFF2-40B4-BE49-F238E27FC236}">
                    <a16:creationId xmlns:a16="http://schemas.microsoft.com/office/drawing/2014/main" id="{7437C8D7-1C70-41C6-9AE4-DF7DFAB595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5557D1AF-9DF5-4DF5-82F3-1231F89BC56D}"/>
                </a:ext>
              </a:extLst>
            </p:cNvPr>
            <p:cNvSpPr txBox="1"/>
            <p:nvPr/>
          </p:nvSpPr>
          <p:spPr>
            <a:xfrm>
              <a:off x="12722854" y="3168784"/>
              <a:ext cx="641522" cy="584775"/>
            </a:xfrm>
            <a:prstGeom prst="rect">
              <a:avLst/>
            </a:prstGeom>
            <a:noFill/>
          </p:spPr>
          <p:txBody>
            <a:bodyPr wrap="none" rtlCol="0">
              <a:spAutoFit/>
            </a:bodyPr>
            <a:lstStyle/>
            <a:p>
              <a:r>
                <a:rPr lang="en-US" sz="1600" b="1" dirty="0">
                  <a:solidFill>
                    <a:schemeClr val="accent6">
                      <a:lumMod val="50000"/>
                    </a:schemeClr>
                  </a:solidFill>
                </a:rPr>
                <a:t>NAD</a:t>
              </a:r>
              <a:r>
                <a:rPr lang="en-US" sz="1600" b="1" baseline="30000" dirty="0">
                  <a:solidFill>
                    <a:schemeClr val="accent6">
                      <a:lumMod val="50000"/>
                    </a:schemeClr>
                  </a:solidFill>
                </a:rPr>
                <a:t>+</a:t>
              </a:r>
            </a:p>
            <a:p>
              <a:r>
                <a:rPr lang="en-US" sz="1600" b="1" dirty="0">
                  <a:solidFill>
                    <a:schemeClr val="accent2">
                      <a:lumMod val="50000"/>
                    </a:schemeClr>
                  </a:solidFill>
                </a:rPr>
                <a:t>Pi</a:t>
              </a:r>
            </a:p>
          </p:txBody>
        </p:sp>
        <p:cxnSp>
          <p:nvCxnSpPr>
            <p:cNvPr id="148" name="Straight Arrow Connector 147">
              <a:extLst>
                <a:ext uri="{FF2B5EF4-FFF2-40B4-BE49-F238E27FC236}">
                  <a16:creationId xmlns:a16="http://schemas.microsoft.com/office/drawing/2014/main" id="{9A65C22D-586A-4B25-B659-68F131608310}"/>
                </a:ext>
              </a:extLst>
            </p:cNvPr>
            <p:cNvCxnSpPr>
              <a:cxnSpLocks/>
            </p:cNvCxnSpPr>
            <p:nvPr/>
          </p:nvCxnSpPr>
          <p:spPr>
            <a:xfrm flipH="1" flipV="1">
              <a:off x="12376056" y="2813133"/>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76BB5D24-A9E6-4EEF-A0A6-091D71D9F7BE}"/>
                </a:ext>
              </a:extLst>
            </p:cNvPr>
            <p:cNvSpPr txBox="1"/>
            <p:nvPr/>
          </p:nvSpPr>
          <p:spPr>
            <a:xfrm>
              <a:off x="14229258" y="4007655"/>
              <a:ext cx="2521717" cy="369332"/>
            </a:xfrm>
            <a:prstGeom prst="rect">
              <a:avLst/>
            </a:prstGeom>
            <a:noFill/>
          </p:spPr>
          <p:txBody>
            <a:bodyPr wrap="none" rtlCol="0">
              <a:spAutoFit/>
            </a:bodyPr>
            <a:lstStyle/>
            <a:p>
              <a:pPr algn="ctr"/>
              <a:r>
                <a:rPr lang="en-US" b="1" dirty="0"/>
                <a:t>1,3-Bisphosphoglycerate</a:t>
              </a:r>
            </a:p>
          </p:txBody>
        </p:sp>
        <p:pic>
          <p:nvPicPr>
            <p:cNvPr id="183" name="Picture 182" descr="A picture containing indoor, hanging, computer, table&#10;&#10;Description automatically generated">
              <a:extLst>
                <a:ext uri="{FF2B5EF4-FFF2-40B4-BE49-F238E27FC236}">
                  <a16:creationId xmlns:a16="http://schemas.microsoft.com/office/drawing/2014/main" id="{A7C6B959-DEA2-4E14-B1A8-A8D74F0025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10856208" y="1444806"/>
              <a:ext cx="1224688" cy="2458335"/>
            </a:xfrm>
            <a:prstGeom prst="rect">
              <a:avLst/>
            </a:prstGeom>
          </p:spPr>
        </p:pic>
        <p:sp>
          <p:nvSpPr>
            <p:cNvPr id="230" name="TextBox 229">
              <a:extLst>
                <a:ext uri="{FF2B5EF4-FFF2-40B4-BE49-F238E27FC236}">
                  <a16:creationId xmlns:a16="http://schemas.microsoft.com/office/drawing/2014/main" id="{ACA3C1A1-AFAD-4D1B-9333-260497C49B4E}"/>
                </a:ext>
              </a:extLst>
            </p:cNvPr>
            <p:cNvSpPr txBox="1"/>
            <p:nvPr/>
          </p:nvSpPr>
          <p:spPr>
            <a:xfrm>
              <a:off x="13391716" y="3198270"/>
              <a:ext cx="750526" cy="584775"/>
            </a:xfrm>
            <a:prstGeom prst="rect">
              <a:avLst/>
            </a:prstGeom>
            <a:noFill/>
          </p:spPr>
          <p:txBody>
            <a:bodyPr wrap="none" rtlCol="0">
              <a:spAutoFit/>
            </a:bodyPr>
            <a:lstStyle/>
            <a:p>
              <a:pPr algn="ctr"/>
              <a:r>
                <a:rPr lang="en-US" sz="1600" b="1" dirty="0">
                  <a:solidFill>
                    <a:schemeClr val="accent6">
                      <a:lumMod val="50000"/>
                    </a:schemeClr>
                  </a:solidFill>
                </a:rPr>
                <a:t>NADH </a:t>
              </a:r>
            </a:p>
            <a:p>
              <a:pPr algn="ctr"/>
              <a:r>
                <a:rPr lang="en-US" sz="1600" b="1" dirty="0">
                  <a:solidFill>
                    <a:schemeClr val="accent6">
                      <a:lumMod val="50000"/>
                    </a:schemeClr>
                  </a:solidFill>
                </a:rPr>
                <a:t>+ H</a:t>
              </a:r>
              <a:r>
                <a:rPr lang="en-US" sz="1600" b="1" baseline="30000" dirty="0">
                  <a:solidFill>
                    <a:schemeClr val="accent6">
                      <a:lumMod val="50000"/>
                    </a:schemeClr>
                  </a:solidFill>
                </a:rPr>
                <a:t>+</a:t>
              </a:r>
            </a:p>
          </p:txBody>
        </p:sp>
        <p:sp>
          <p:nvSpPr>
            <p:cNvPr id="197" name="TextBox 196">
              <a:extLst>
                <a:ext uri="{FF2B5EF4-FFF2-40B4-BE49-F238E27FC236}">
                  <a16:creationId xmlns:a16="http://schemas.microsoft.com/office/drawing/2014/main" id="{A5FB44CF-B31E-4535-AEB7-5A0948D49F3E}"/>
                </a:ext>
              </a:extLst>
            </p:cNvPr>
            <p:cNvSpPr txBox="1"/>
            <p:nvPr/>
          </p:nvSpPr>
          <p:spPr>
            <a:xfrm>
              <a:off x="12540440" y="1772063"/>
              <a:ext cx="1681486" cy="1200329"/>
            </a:xfrm>
            <a:prstGeom prst="rect">
              <a:avLst/>
            </a:prstGeom>
            <a:noFill/>
          </p:spPr>
          <p:txBody>
            <a:bodyPr wrap="none" rtlCol="0">
              <a:spAutoFit/>
            </a:bodyPr>
            <a:lstStyle/>
            <a:p>
              <a:pPr algn="ctr"/>
              <a:r>
                <a:rPr lang="en-US" b="1" i="1" dirty="0">
                  <a:solidFill>
                    <a:schemeClr val="accent1">
                      <a:lumMod val="50000"/>
                    </a:schemeClr>
                  </a:solidFill>
                </a:rPr>
                <a:t>Glyceraldehyde</a:t>
              </a:r>
            </a:p>
            <a:p>
              <a:pPr algn="ctr"/>
              <a:r>
                <a:rPr lang="en-US" b="1" i="1" dirty="0">
                  <a:solidFill>
                    <a:schemeClr val="accent1">
                      <a:lumMod val="50000"/>
                    </a:schemeClr>
                  </a:solidFill>
                </a:rPr>
                <a:t>3-Phosphate</a:t>
              </a:r>
            </a:p>
            <a:p>
              <a:pPr algn="ctr"/>
              <a:r>
                <a:rPr lang="en-US" b="1" i="1" dirty="0">
                  <a:solidFill>
                    <a:schemeClr val="accent1">
                      <a:lumMod val="50000"/>
                    </a:schemeClr>
                  </a:solidFill>
                </a:rPr>
                <a:t>Dehydrogenase</a:t>
              </a:r>
            </a:p>
            <a:p>
              <a:pPr algn="ctr"/>
              <a:r>
                <a:rPr lang="en-US" b="1" dirty="0">
                  <a:solidFill>
                    <a:schemeClr val="accent6">
                      <a:lumMod val="75000"/>
                    </a:schemeClr>
                  </a:solidFill>
                </a:rPr>
                <a:t> </a:t>
              </a:r>
              <a:endParaRPr lang="en-US" b="1" baseline="30000" dirty="0">
                <a:solidFill>
                  <a:schemeClr val="accent6">
                    <a:lumMod val="75000"/>
                  </a:schemeClr>
                </a:solidFill>
              </a:endParaRPr>
            </a:p>
          </p:txBody>
        </p:sp>
        <p:grpSp>
          <p:nvGrpSpPr>
            <p:cNvPr id="233" name="Group 232">
              <a:extLst>
                <a:ext uri="{FF2B5EF4-FFF2-40B4-BE49-F238E27FC236}">
                  <a16:creationId xmlns:a16="http://schemas.microsoft.com/office/drawing/2014/main" id="{141252B2-2121-4CB9-9768-DA4533AD9C4E}"/>
                </a:ext>
              </a:extLst>
            </p:cNvPr>
            <p:cNvGrpSpPr/>
            <p:nvPr/>
          </p:nvGrpSpPr>
          <p:grpSpPr>
            <a:xfrm>
              <a:off x="14426101" y="1421232"/>
              <a:ext cx="1516849" cy="2687660"/>
              <a:chOff x="6395120" y="4439202"/>
              <a:chExt cx="619965" cy="1145119"/>
            </a:xfrm>
          </p:grpSpPr>
          <p:pic>
            <p:nvPicPr>
              <p:cNvPr id="234" name="Picture 233" descr="A picture containing indoor, hanging, computer, table&#10;&#10;Description automatically generated">
                <a:extLst>
                  <a:ext uri="{FF2B5EF4-FFF2-40B4-BE49-F238E27FC236}">
                    <a16:creationId xmlns:a16="http://schemas.microsoft.com/office/drawing/2014/main" id="{1258F31D-13A8-45D5-968A-847FEEA6FD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235" name="Rectangle 234">
                <a:extLst>
                  <a:ext uri="{FF2B5EF4-FFF2-40B4-BE49-F238E27FC236}">
                    <a16:creationId xmlns:a16="http://schemas.microsoft.com/office/drawing/2014/main" id="{872C67DF-2947-4902-AB6F-39F942C77D40}"/>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750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E2A6-B622-472C-9A7D-0DAB841AD09B}"/>
              </a:ext>
            </a:extLst>
          </p:cNvPr>
          <p:cNvSpPr>
            <a:spLocks noGrp="1"/>
          </p:cNvSpPr>
          <p:nvPr>
            <p:ph type="title"/>
          </p:nvPr>
        </p:nvSpPr>
        <p:spPr/>
        <p:txBody>
          <a:bodyPr>
            <a:normAutofit fontScale="90000"/>
          </a:bodyPr>
          <a:lstStyle/>
          <a:p>
            <a:r>
              <a:rPr lang="en-US" sz="3200" b="1" dirty="0"/>
              <a:t>Glyceraldehyde 3-Phosphate Dehydrogenase</a:t>
            </a:r>
          </a:p>
        </p:txBody>
      </p:sp>
      <p:sp>
        <p:nvSpPr>
          <p:cNvPr id="3" name="Content Placeholder 2">
            <a:extLst>
              <a:ext uri="{FF2B5EF4-FFF2-40B4-BE49-F238E27FC236}">
                <a16:creationId xmlns:a16="http://schemas.microsoft.com/office/drawing/2014/main" id="{7792B718-B951-476E-8267-7CBF171A7A97}"/>
              </a:ext>
            </a:extLst>
          </p:cNvPr>
          <p:cNvSpPr>
            <a:spLocks noGrp="1"/>
          </p:cNvSpPr>
          <p:nvPr>
            <p:ph idx="1"/>
          </p:nvPr>
        </p:nvSpPr>
        <p:spPr>
          <a:xfrm>
            <a:off x="319596" y="1278384"/>
            <a:ext cx="8460420" cy="2848511"/>
          </a:xfrm>
        </p:spPr>
        <p:txBody>
          <a:bodyPr/>
          <a:lstStyle/>
          <a:p>
            <a:pPr marL="0" indent="0">
              <a:buNone/>
            </a:pPr>
            <a:r>
              <a:rPr lang="en-US" dirty="0"/>
              <a:t>Mediates two important reactions:</a:t>
            </a:r>
          </a:p>
          <a:p>
            <a:r>
              <a:rPr lang="en-US" dirty="0"/>
              <a:t>First the oxidation of the aldehyde to the carboxylic acid (this generates the NADH carrier and the enzyme is named for this reaction)</a:t>
            </a:r>
          </a:p>
          <a:p>
            <a:r>
              <a:rPr lang="en-US" dirty="0"/>
              <a:t>Second, a dehydration reaction occurs with inorganic phosphate to form the 1,3-bisphosphoglycerate</a:t>
            </a:r>
          </a:p>
          <a:p>
            <a:pPr lvl="1"/>
            <a:endParaRPr lang="en-US" dirty="0"/>
          </a:p>
        </p:txBody>
      </p:sp>
      <p:sp>
        <p:nvSpPr>
          <p:cNvPr id="4" name="Content Placeholder 2">
            <a:extLst>
              <a:ext uri="{FF2B5EF4-FFF2-40B4-BE49-F238E27FC236}">
                <a16:creationId xmlns:a16="http://schemas.microsoft.com/office/drawing/2014/main" id="{DE158DC5-260F-4D18-B6D0-FDD012EC7219}"/>
              </a:ext>
            </a:extLst>
          </p:cNvPr>
          <p:cNvSpPr txBox="1">
            <a:spLocks/>
          </p:cNvSpPr>
          <p:nvPr/>
        </p:nvSpPr>
        <p:spPr>
          <a:xfrm>
            <a:off x="234930" y="4198176"/>
            <a:ext cx="8460420" cy="1210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solidFill>
                  <a:srgbClr val="C00000"/>
                </a:solidFill>
              </a:rPr>
              <a:t>This enzyme can be classified as an oxidoreductase AND as a hydrolase!  </a:t>
            </a:r>
          </a:p>
        </p:txBody>
      </p:sp>
    </p:spTree>
    <p:extLst>
      <p:ext uri="{BB962C8B-B14F-4D97-AF65-F5344CB8AC3E}">
        <p14:creationId xmlns:p14="http://schemas.microsoft.com/office/powerpoint/2010/main" val="216932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7E8F-A364-4A28-A3EC-15E745CC23D8}"/>
              </a:ext>
            </a:extLst>
          </p:cNvPr>
          <p:cNvSpPr>
            <a:spLocks noGrp="1"/>
          </p:cNvSpPr>
          <p:nvPr>
            <p:ph type="title"/>
          </p:nvPr>
        </p:nvSpPr>
        <p:spPr>
          <a:xfrm>
            <a:off x="1305017" y="222349"/>
            <a:ext cx="7582563" cy="779462"/>
          </a:xfrm>
        </p:spPr>
        <p:txBody>
          <a:bodyPr>
            <a:noAutofit/>
          </a:bodyPr>
          <a:lstStyle/>
          <a:p>
            <a:r>
              <a:rPr lang="en-US" sz="3200" b="1" dirty="0"/>
              <a:t>Glyceraldehyde 3-Phosphate Dehydrogenase</a:t>
            </a:r>
            <a:endParaRPr lang="en-US" sz="3200" dirty="0"/>
          </a:p>
        </p:txBody>
      </p:sp>
      <p:pic>
        <p:nvPicPr>
          <p:cNvPr id="5" name="Content Placeholder 4" descr="A close up of a logo&#10;&#10;Description automatically generated">
            <a:extLst>
              <a:ext uri="{FF2B5EF4-FFF2-40B4-BE49-F238E27FC236}">
                <a16:creationId xmlns:a16="http://schemas.microsoft.com/office/drawing/2014/main" id="{13370592-AC10-4845-8003-1159188ECD5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83680" b="51095"/>
          <a:stretch/>
        </p:blipFill>
        <p:spPr>
          <a:xfrm>
            <a:off x="900858" y="1837341"/>
            <a:ext cx="1921430" cy="1662593"/>
          </a:xfrm>
        </p:spPr>
      </p:pic>
      <p:pic>
        <p:nvPicPr>
          <p:cNvPr id="6" name="Content Placeholder 4" descr="A close up of a logo&#10;&#10;Description automatically generated">
            <a:extLst>
              <a:ext uri="{FF2B5EF4-FFF2-40B4-BE49-F238E27FC236}">
                <a16:creationId xmlns:a16="http://schemas.microsoft.com/office/drawing/2014/main" id="{813ED94E-122B-4B32-80F2-A31AADFDFC51}"/>
              </a:ext>
            </a:extLst>
          </p:cNvPr>
          <p:cNvPicPr>
            <a:picLocks noChangeAspect="1"/>
          </p:cNvPicPr>
          <p:nvPr/>
        </p:nvPicPr>
        <p:blipFill rotWithShape="1">
          <a:blip r:embed="rId3">
            <a:extLst>
              <a:ext uri="{28A0092B-C50C-407E-A947-70E740481C1C}">
                <a14:useLocalDpi xmlns:a14="http://schemas.microsoft.com/office/drawing/2010/main" val="0"/>
              </a:ext>
            </a:extLst>
          </a:blip>
          <a:srcRect l="42799" t="14881" r="46727" b="62167"/>
          <a:stretch/>
        </p:blipFill>
        <p:spPr>
          <a:xfrm>
            <a:off x="4016564" y="2133234"/>
            <a:ext cx="1373076" cy="868840"/>
          </a:xfrm>
          <a:prstGeom prst="rect">
            <a:avLst/>
          </a:prstGeom>
        </p:spPr>
      </p:pic>
      <p:pic>
        <p:nvPicPr>
          <p:cNvPr id="7" name="Content Placeholder 4" descr="A close up of a logo&#10;&#10;Description automatically generated">
            <a:extLst>
              <a:ext uri="{FF2B5EF4-FFF2-40B4-BE49-F238E27FC236}">
                <a16:creationId xmlns:a16="http://schemas.microsoft.com/office/drawing/2014/main" id="{2618D0F8-E1EC-4B8D-B34A-E71087FCBCF7}"/>
              </a:ext>
            </a:extLst>
          </p:cNvPr>
          <p:cNvPicPr>
            <a:picLocks noChangeAspect="1"/>
          </p:cNvPicPr>
          <p:nvPr/>
        </p:nvPicPr>
        <p:blipFill rotWithShape="1">
          <a:blip r:embed="rId3">
            <a:extLst>
              <a:ext uri="{28A0092B-C50C-407E-A947-70E740481C1C}">
                <a14:useLocalDpi xmlns:a14="http://schemas.microsoft.com/office/drawing/2010/main" val="0"/>
              </a:ext>
            </a:extLst>
          </a:blip>
          <a:srcRect l="42021" t="57817" r="41186"/>
          <a:stretch/>
        </p:blipFill>
        <p:spPr>
          <a:xfrm>
            <a:off x="5244013" y="3929436"/>
            <a:ext cx="2016730" cy="1462771"/>
          </a:xfrm>
          <a:prstGeom prst="rect">
            <a:avLst/>
          </a:prstGeom>
        </p:spPr>
      </p:pic>
      <p:sp>
        <p:nvSpPr>
          <p:cNvPr id="8" name="TextBox 7">
            <a:extLst>
              <a:ext uri="{FF2B5EF4-FFF2-40B4-BE49-F238E27FC236}">
                <a16:creationId xmlns:a16="http://schemas.microsoft.com/office/drawing/2014/main" id="{924E8F61-0FB6-4337-8236-F26DAA6A36A6}"/>
              </a:ext>
            </a:extLst>
          </p:cNvPr>
          <p:cNvSpPr txBox="1"/>
          <p:nvPr/>
        </p:nvSpPr>
        <p:spPr>
          <a:xfrm>
            <a:off x="2248960" y="2234791"/>
            <a:ext cx="1936749" cy="461665"/>
          </a:xfrm>
          <a:prstGeom prst="rect">
            <a:avLst/>
          </a:prstGeom>
          <a:noFill/>
        </p:spPr>
        <p:txBody>
          <a:bodyPr wrap="none" rtlCol="0">
            <a:spAutoFit/>
          </a:bodyPr>
          <a:lstStyle/>
          <a:p>
            <a:r>
              <a:rPr lang="en-US" sz="2400" dirty="0"/>
              <a:t>+ NAD</a:t>
            </a:r>
            <a:r>
              <a:rPr lang="en-US" sz="2400" baseline="30000" dirty="0"/>
              <a:t>+</a:t>
            </a:r>
            <a:r>
              <a:rPr lang="en-US" sz="2400" dirty="0"/>
              <a:t> + H</a:t>
            </a:r>
            <a:r>
              <a:rPr lang="en-US" sz="2400" baseline="-25000" dirty="0"/>
              <a:t>2</a:t>
            </a:r>
            <a:r>
              <a:rPr lang="en-US" sz="2400" dirty="0"/>
              <a:t>O</a:t>
            </a:r>
          </a:p>
        </p:txBody>
      </p:sp>
      <p:pic>
        <p:nvPicPr>
          <p:cNvPr id="9" name="Content Placeholder 4" descr="A close up of a logo&#10;&#10;Description automatically generated">
            <a:extLst>
              <a:ext uri="{FF2B5EF4-FFF2-40B4-BE49-F238E27FC236}">
                <a16:creationId xmlns:a16="http://schemas.microsoft.com/office/drawing/2014/main" id="{61AD4448-211A-4C0A-8DBE-261E6494B4CB}"/>
              </a:ext>
            </a:extLst>
          </p:cNvPr>
          <p:cNvPicPr>
            <a:picLocks noChangeAspect="1"/>
          </p:cNvPicPr>
          <p:nvPr/>
        </p:nvPicPr>
        <p:blipFill rotWithShape="1">
          <a:blip r:embed="rId3">
            <a:extLst>
              <a:ext uri="{28A0092B-C50C-407E-A947-70E740481C1C}">
                <a14:useLocalDpi xmlns:a14="http://schemas.microsoft.com/office/drawing/2010/main" val="0"/>
              </a:ext>
            </a:extLst>
          </a:blip>
          <a:srcRect l="55068" t="-868" r="26598" b="59048"/>
          <a:stretch/>
        </p:blipFill>
        <p:spPr>
          <a:xfrm>
            <a:off x="5176280" y="1835632"/>
            <a:ext cx="2167440" cy="1427573"/>
          </a:xfrm>
          <a:prstGeom prst="rect">
            <a:avLst/>
          </a:prstGeom>
        </p:spPr>
      </p:pic>
      <p:sp>
        <p:nvSpPr>
          <p:cNvPr id="10" name="TextBox 9">
            <a:extLst>
              <a:ext uri="{FF2B5EF4-FFF2-40B4-BE49-F238E27FC236}">
                <a16:creationId xmlns:a16="http://schemas.microsoft.com/office/drawing/2014/main" id="{F4C9CFEF-5E60-4050-8EA6-242284A38A37}"/>
              </a:ext>
            </a:extLst>
          </p:cNvPr>
          <p:cNvSpPr txBox="1"/>
          <p:nvPr/>
        </p:nvSpPr>
        <p:spPr>
          <a:xfrm>
            <a:off x="6838884" y="2224759"/>
            <a:ext cx="1752403" cy="461665"/>
          </a:xfrm>
          <a:prstGeom prst="rect">
            <a:avLst/>
          </a:prstGeom>
          <a:noFill/>
        </p:spPr>
        <p:txBody>
          <a:bodyPr wrap="none" rtlCol="0">
            <a:spAutoFit/>
          </a:bodyPr>
          <a:lstStyle/>
          <a:p>
            <a:r>
              <a:rPr lang="en-US" sz="2400" dirty="0"/>
              <a:t>+ NADH + H</a:t>
            </a:r>
            <a:r>
              <a:rPr lang="en-US" sz="2400" baseline="30000" dirty="0"/>
              <a:t>+</a:t>
            </a:r>
          </a:p>
        </p:txBody>
      </p:sp>
      <p:pic>
        <p:nvPicPr>
          <p:cNvPr id="11" name="Content Placeholder 4" descr="A close up of a logo&#10;&#10;Description automatically generated">
            <a:extLst>
              <a:ext uri="{FF2B5EF4-FFF2-40B4-BE49-F238E27FC236}">
                <a16:creationId xmlns:a16="http://schemas.microsoft.com/office/drawing/2014/main" id="{7B61A11F-A8FB-4901-960A-EEAA56A31508}"/>
              </a:ext>
            </a:extLst>
          </p:cNvPr>
          <p:cNvPicPr>
            <a:picLocks noChangeAspect="1"/>
          </p:cNvPicPr>
          <p:nvPr/>
        </p:nvPicPr>
        <p:blipFill rotWithShape="1">
          <a:blip r:embed="rId3">
            <a:extLst>
              <a:ext uri="{28A0092B-C50C-407E-A947-70E740481C1C}">
                <a14:useLocalDpi xmlns:a14="http://schemas.microsoft.com/office/drawing/2010/main" val="0"/>
              </a:ext>
            </a:extLst>
          </a:blip>
          <a:srcRect t="51976" r="83758"/>
          <a:stretch/>
        </p:blipFill>
        <p:spPr>
          <a:xfrm>
            <a:off x="1057150" y="3766794"/>
            <a:ext cx="1986013" cy="1695570"/>
          </a:xfrm>
          <a:prstGeom prst="rect">
            <a:avLst/>
          </a:prstGeom>
        </p:spPr>
      </p:pic>
      <p:pic>
        <p:nvPicPr>
          <p:cNvPr id="12" name="Content Placeholder 4" descr="A close up of a logo&#10;&#10;Description automatically generated">
            <a:extLst>
              <a:ext uri="{FF2B5EF4-FFF2-40B4-BE49-F238E27FC236}">
                <a16:creationId xmlns:a16="http://schemas.microsoft.com/office/drawing/2014/main" id="{DC212F5E-2632-4F29-B9E5-AC9F37981691}"/>
              </a:ext>
            </a:extLst>
          </p:cNvPr>
          <p:cNvPicPr>
            <a:picLocks noChangeAspect="1"/>
          </p:cNvPicPr>
          <p:nvPr/>
        </p:nvPicPr>
        <p:blipFill rotWithShape="1">
          <a:blip r:embed="rId3">
            <a:extLst>
              <a:ext uri="{28A0092B-C50C-407E-A947-70E740481C1C}">
                <a14:useLocalDpi xmlns:a14="http://schemas.microsoft.com/office/drawing/2010/main" val="0"/>
              </a:ext>
            </a:extLst>
          </a:blip>
          <a:srcRect l="28397" t="73714" r="59759" b="9687"/>
          <a:stretch/>
        </p:blipFill>
        <p:spPr>
          <a:xfrm>
            <a:off x="3610971" y="4308014"/>
            <a:ext cx="1515081" cy="613129"/>
          </a:xfrm>
          <a:prstGeom prst="rect">
            <a:avLst/>
          </a:prstGeom>
        </p:spPr>
      </p:pic>
      <p:sp>
        <p:nvSpPr>
          <p:cNvPr id="13" name="TextBox 12">
            <a:extLst>
              <a:ext uri="{FF2B5EF4-FFF2-40B4-BE49-F238E27FC236}">
                <a16:creationId xmlns:a16="http://schemas.microsoft.com/office/drawing/2014/main" id="{CD4A1ED3-322F-48A1-A38D-36CE85FD5E97}"/>
              </a:ext>
            </a:extLst>
          </p:cNvPr>
          <p:cNvSpPr txBox="1"/>
          <p:nvPr/>
        </p:nvSpPr>
        <p:spPr>
          <a:xfrm>
            <a:off x="2785267" y="4505720"/>
            <a:ext cx="612668" cy="461665"/>
          </a:xfrm>
          <a:prstGeom prst="rect">
            <a:avLst/>
          </a:prstGeom>
          <a:noFill/>
        </p:spPr>
        <p:txBody>
          <a:bodyPr wrap="none" rtlCol="0">
            <a:spAutoFit/>
          </a:bodyPr>
          <a:lstStyle/>
          <a:p>
            <a:r>
              <a:rPr lang="en-US" sz="2400" dirty="0"/>
              <a:t>+ P</a:t>
            </a:r>
            <a:r>
              <a:rPr lang="en-US" sz="2400" baseline="-25000" dirty="0"/>
              <a:t>i</a:t>
            </a:r>
            <a:endParaRPr lang="en-US" sz="2400" dirty="0"/>
          </a:p>
        </p:txBody>
      </p:sp>
      <p:sp>
        <p:nvSpPr>
          <p:cNvPr id="14" name="TextBox 13">
            <a:extLst>
              <a:ext uri="{FF2B5EF4-FFF2-40B4-BE49-F238E27FC236}">
                <a16:creationId xmlns:a16="http://schemas.microsoft.com/office/drawing/2014/main" id="{9C031E48-68F8-430B-94A6-D18E15C46A24}"/>
              </a:ext>
            </a:extLst>
          </p:cNvPr>
          <p:cNvSpPr txBox="1"/>
          <p:nvPr/>
        </p:nvSpPr>
        <p:spPr>
          <a:xfrm>
            <a:off x="7136135" y="4505719"/>
            <a:ext cx="907621" cy="461665"/>
          </a:xfrm>
          <a:prstGeom prst="rect">
            <a:avLst/>
          </a:prstGeom>
          <a:noFill/>
        </p:spPr>
        <p:txBody>
          <a:bodyPr wrap="none" rtlCol="0">
            <a:spAutoFit/>
          </a:bodyPr>
          <a:lstStyle/>
          <a:p>
            <a:r>
              <a:rPr lang="en-US" sz="2400" dirty="0"/>
              <a:t>+ H</a:t>
            </a:r>
            <a:r>
              <a:rPr lang="en-US" sz="2400" baseline="-25000" dirty="0"/>
              <a:t>2</a:t>
            </a:r>
            <a:r>
              <a:rPr lang="en-US" sz="2400" dirty="0"/>
              <a:t>O</a:t>
            </a:r>
          </a:p>
        </p:txBody>
      </p:sp>
      <p:sp>
        <p:nvSpPr>
          <p:cNvPr id="15" name="TextBox 14">
            <a:extLst>
              <a:ext uri="{FF2B5EF4-FFF2-40B4-BE49-F238E27FC236}">
                <a16:creationId xmlns:a16="http://schemas.microsoft.com/office/drawing/2014/main" id="{02672445-52A6-4407-900A-885A1AB9CD23}"/>
              </a:ext>
            </a:extLst>
          </p:cNvPr>
          <p:cNvSpPr txBox="1"/>
          <p:nvPr/>
        </p:nvSpPr>
        <p:spPr>
          <a:xfrm>
            <a:off x="4037070" y="1929173"/>
            <a:ext cx="1118704" cy="369332"/>
          </a:xfrm>
          <a:prstGeom prst="rect">
            <a:avLst/>
          </a:prstGeom>
          <a:noFill/>
        </p:spPr>
        <p:txBody>
          <a:bodyPr wrap="none" rtlCol="0">
            <a:spAutoFit/>
          </a:bodyPr>
          <a:lstStyle/>
          <a:p>
            <a:r>
              <a:rPr lang="en-US" b="1" dirty="0"/>
              <a:t>Oxidation</a:t>
            </a:r>
          </a:p>
        </p:txBody>
      </p:sp>
      <p:sp>
        <p:nvSpPr>
          <p:cNvPr id="16" name="TextBox 15">
            <a:extLst>
              <a:ext uri="{FF2B5EF4-FFF2-40B4-BE49-F238E27FC236}">
                <a16:creationId xmlns:a16="http://schemas.microsoft.com/office/drawing/2014/main" id="{2363C6D7-CADC-415F-9223-8C63792281FC}"/>
              </a:ext>
            </a:extLst>
          </p:cNvPr>
          <p:cNvSpPr txBox="1"/>
          <p:nvPr/>
        </p:nvSpPr>
        <p:spPr>
          <a:xfrm>
            <a:off x="3685214" y="4123348"/>
            <a:ext cx="1366593" cy="369332"/>
          </a:xfrm>
          <a:prstGeom prst="rect">
            <a:avLst/>
          </a:prstGeom>
          <a:noFill/>
        </p:spPr>
        <p:txBody>
          <a:bodyPr wrap="none" rtlCol="0">
            <a:spAutoFit/>
          </a:bodyPr>
          <a:lstStyle/>
          <a:p>
            <a:r>
              <a:rPr lang="en-US" b="1" dirty="0"/>
              <a:t>Dehydration</a:t>
            </a:r>
          </a:p>
        </p:txBody>
      </p:sp>
    </p:spTree>
    <p:extLst>
      <p:ext uri="{BB962C8B-B14F-4D97-AF65-F5344CB8AC3E}">
        <p14:creationId xmlns:p14="http://schemas.microsoft.com/office/powerpoint/2010/main" val="211164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7E8F-A364-4A28-A3EC-15E745CC23D8}"/>
              </a:ext>
            </a:extLst>
          </p:cNvPr>
          <p:cNvSpPr>
            <a:spLocks noGrp="1"/>
          </p:cNvSpPr>
          <p:nvPr>
            <p:ph type="title"/>
          </p:nvPr>
        </p:nvSpPr>
        <p:spPr>
          <a:xfrm>
            <a:off x="1305017" y="222349"/>
            <a:ext cx="7582563" cy="779462"/>
          </a:xfrm>
        </p:spPr>
        <p:txBody>
          <a:bodyPr>
            <a:noAutofit/>
          </a:bodyPr>
          <a:lstStyle/>
          <a:p>
            <a:r>
              <a:rPr lang="en-US" sz="3200" b="1" dirty="0"/>
              <a:t>Glyceraldehyde 3-Phosphate Dehydrogenase</a:t>
            </a:r>
            <a:endParaRPr lang="en-US" sz="3200" dirty="0"/>
          </a:p>
        </p:txBody>
      </p:sp>
      <p:pic>
        <p:nvPicPr>
          <p:cNvPr id="5" name="Content Placeholder 4" descr="A close up of a logo&#10;&#10;Description automatically generated">
            <a:extLst>
              <a:ext uri="{FF2B5EF4-FFF2-40B4-BE49-F238E27FC236}">
                <a16:creationId xmlns:a16="http://schemas.microsoft.com/office/drawing/2014/main" id="{13370592-AC10-4845-8003-1159188ECD5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83680" b="51095"/>
          <a:stretch/>
        </p:blipFill>
        <p:spPr>
          <a:xfrm>
            <a:off x="1538565" y="2799094"/>
            <a:ext cx="1921430" cy="1662593"/>
          </a:xfrm>
        </p:spPr>
      </p:pic>
      <p:sp>
        <p:nvSpPr>
          <p:cNvPr id="8" name="TextBox 7">
            <a:extLst>
              <a:ext uri="{FF2B5EF4-FFF2-40B4-BE49-F238E27FC236}">
                <a16:creationId xmlns:a16="http://schemas.microsoft.com/office/drawing/2014/main" id="{924E8F61-0FB6-4337-8236-F26DAA6A36A6}"/>
              </a:ext>
            </a:extLst>
          </p:cNvPr>
          <p:cNvSpPr txBox="1"/>
          <p:nvPr/>
        </p:nvSpPr>
        <p:spPr>
          <a:xfrm>
            <a:off x="3115216" y="2950288"/>
            <a:ext cx="853119" cy="461665"/>
          </a:xfrm>
          <a:prstGeom prst="rect">
            <a:avLst/>
          </a:prstGeom>
          <a:noFill/>
        </p:spPr>
        <p:txBody>
          <a:bodyPr wrap="none" rtlCol="0">
            <a:spAutoFit/>
          </a:bodyPr>
          <a:lstStyle/>
          <a:p>
            <a:r>
              <a:rPr lang="en-US" sz="2400" dirty="0"/>
              <a:t>NAD</a:t>
            </a:r>
            <a:r>
              <a:rPr lang="en-US" sz="2400" baseline="30000" dirty="0"/>
              <a:t>+</a:t>
            </a:r>
            <a:endParaRPr lang="en-US" sz="2400" dirty="0"/>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869E655F-E62D-43DA-A99E-3A32DECE8078}"/>
                  </a:ext>
                </a:extLst>
              </p14:cNvPr>
              <p14:cNvContentPartPr/>
              <p14:nvPr/>
            </p14:nvContentPartPr>
            <p14:xfrm>
              <a:off x="483835" y="1978564"/>
              <a:ext cx="2781000" cy="1911240"/>
            </p14:xfrm>
          </p:contentPart>
        </mc:Choice>
        <mc:Fallback xmlns="">
          <p:pic>
            <p:nvPicPr>
              <p:cNvPr id="3" name="Ink 2">
                <a:extLst>
                  <a:ext uri="{FF2B5EF4-FFF2-40B4-BE49-F238E27FC236}">
                    <a16:creationId xmlns:a16="http://schemas.microsoft.com/office/drawing/2014/main" id="{869E655F-E62D-43DA-A99E-3A32DECE8078}"/>
                  </a:ext>
                </a:extLst>
              </p:cNvPr>
              <p:cNvPicPr/>
              <p:nvPr/>
            </p:nvPicPr>
            <p:blipFill>
              <a:blip r:embed="rId5"/>
              <a:stretch>
                <a:fillRect/>
              </a:stretch>
            </p:blipFill>
            <p:spPr>
              <a:xfrm>
                <a:off x="466195" y="1960924"/>
                <a:ext cx="2816640" cy="1946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7" name="Ink 16">
                <a:extLst>
                  <a:ext uri="{FF2B5EF4-FFF2-40B4-BE49-F238E27FC236}">
                    <a16:creationId xmlns:a16="http://schemas.microsoft.com/office/drawing/2014/main" id="{D85B4E10-C912-4862-A589-E9292A3F4905}"/>
                  </a:ext>
                </a:extLst>
              </p14:cNvPr>
              <p14:cNvContentPartPr/>
              <p14:nvPr/>
            </p14:nvContentPartPr>
            <p14:xfrm>
              <a:off x="2094835" y="1985044"/>
              <a:ext cx="11520" cy="384840"/>
            </p14:xfrm>
          </p:contentPart>
        </mc:Choice>
        <mc:Fallback xmlns="">
          <p:pic>
            <p:nvPicPr>
              <p:cNvPr id="17" name="Ink 16">
                <a:extLst>
                  <a:ext uri="{FF2B5EF4-FFF2-40B4-BE49-F238E27FC236}">
                    <a16:creationId xmlns:a16="http://schemas.microsoft.com/office/drawing/2014/main" id="{D85B4E10-C912-4862-A589-E9292A3F4905}"/>
                  </a:ext>
                </a:extLst>
              </p:cNvPr>
              <p:cNvPicPr/>
              <p:nvPr/>
            </p:nvPicPr>
            <p:blipFill>
              <a:blip r:embed="rId7"/>
              <a:stretch>
                <a:fillRect/>
              </a:stretch>
            </p:blipFill>
            <p:spPr>
              <a:xfrm>
                <a:off x="2076835" y="1967404"/>
                <a:ext cx="47160" cy="420480"/>
              </a:xfrm>
              <a:prstGeom prst="rect">
                <a:avLst/>
              </a:prstGeom>
            </p:spPr>
          </p:pic>
        </mc:Fallback>
      </mc:AlternateContent>
      <p:sp>
        <p:nvSpPr>
          <p:cNvPr id="18" name="TextBox 17">
            <a:extLst>
              <a:ext uri="{FF2B5EF4-FFF2-40B4-BE49-F238E27FC236}">
                <a16:creationId xmlns:a16="http://schemas.microsoft.com/office/drawing/2014/main" id="{14D6151E-6B1A-4016-8267-FD9AECF632F9}"/>
              </a:ext>
            </a:extLst>
          </p:cNvPr>
          <p:cNvSpPr txBox="1"/>
          <p:nvPr/>
        </p:nvSpPr>
        <p:spPr>
          <a:xfrm>
            <a:off x="1639461" y="2266599"/>
            <a:ext cx="612668" cy="461665"/>
          </a:xfrm>
          <a:prstGeom prst="rect">
            <a:avLst/>
          </a:prstGeom>
          <a:noFill/>
        </p:spPr>
        <p:txBody>
          <a:bodyPr wrap="none" rtlCol="0">
            <a:spAutoFit/>
          </a:bodyPr>
          <a:lstStyle/>
          <a:p>
            <a:r>
              <a:rPr lang="en-US" sz="2400" dirty="0"/>
              <a:t>H-S</a:t>
            </a:r>
          </a:p>
        </p:txBody>
      </p:sp>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125CA7EB-3D81-4467-92AA-5C87EF066DAF}"/>
                  </a:ext>
                </a:extLst>
              </p14:cNvPr>
              <p14:cNvContentPartPr/>
              <p14:nvPr/>
            </p14:nvContentPartPr>
            <p14:xfrm>
              <a:off x="2084395" y="2660404"/>
              <a:ext cx="360" cy="245520"/>
            </p14:xfrm>
          </p:contentPart>
        </mc:Choice>
        <mc:Fallback xmlns="">
          <p:pic>
            <p:nvPicPr>
              <p:cNvPr id="26" name="Ink 25">
                <a:extLst>
                  <a:ext uri="{FF2B5EF4-FFF2-40B4-BE49-F238E27FC236}">
                    <a16:creationId xmlns:a16="http://schemas.microsoft.com/office/drawing/2014/main" id="{125CA7EB-3D81-4467-92AA-5C87EF066DAF}"/>
                  </a:ext>
                </a:extLst>
              </p:cNvPr>
              <p:cNvPicPr/>
              <p:nvPr/>
            </p:nvPicPr>
            <p:blipFill>
              <a:blip r:embed="rId9"/>
              <a:stretch>
                <a:fillRect/>
              </a:stretch>
            </p:blipFill>
            <p:spPr>
              <a:xfrm>
                <a:off x="2066755" y="2642404"/>
                <a:ext cx="36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700B9CF2-2BFB-40BD-B756-BBE5DF7DC5AE}"/>
                  </a:ext>
                </a:extLst>
              </p14:cNvPr>
              <p14:cNvContentPartPr/>
              <p14:nvPr/>
            </p14:nvContentPartPr>
            <p14:xfrm>
              <a:off x="2036875" y="2796124"/>
              <a:ext cx="134640" cy="132120"/>
            </p14:xfrm>
          </p:contentPart>
        </mc:Choice>
        <mc:Fallback xmlns="">
          <p:pic>
            <p:nvPicPr>
              <p:cNvPr id="27" name="Ink 26">
                <a:extLst>
                  <a:ext uri="{FF2B5EF4-FFF2-40B4-BE49-F238E27FC236}">
                    <a16:creationId xmlns:a16="http://schemas.microsoft.com/office/drawing/2014/main" id="{700B9CF2-2BFB-40BD-B756-BBE5DF7DC5AE}"/>
                  </a:ext>
                </a:extLst>
              </p:cNvPr>
              <p:cNvPicPr/>
              <p:nvPr/>
            </p:nvPicPr>
            <p:blipFill>
              <a:blip r:embed="rId11"/>
              <a:stretch>
                <a:fillRect/>
              </a:stretch>
            </p:blipFill>
            <p:spPr>
              <a:xfrm>
                <a:off x="2018875" y="2778484"/>
                <a:ext cx="170280" cy="167760"/>
              </a:xfrm>
              <a:prstGeom prst="rect">
                <a:avLst/>
              </a:prstGeom>
            </p:spPr>
          </p:pic>
        </mc:Fallback>
      </mc:AlternateContent>
      <p:sp>
        <p:nvSpPr>
          <p:cNvPr id="28" name="TextBox 27">
            <a:extLst>
              <a:ext uri="{FF2B5EF4-FFF2-40B4-BE49-F238E27FC236}">
                <a16:creationId xmlns:a16="http://schemas.microsoft.com/office/drawing/2014/main" id="{7AE42C6A-A447-443F-9E13-69BD795E158A}"/>
              </a:ext>
            </a:extLst>
          </p:cNvPr>
          <p:cNvSpPr txBox="1"/>
          <p:nvPr/>
        </p:nvSpPr>
        <p:spPr>
          <a:xfrm>
            <a:off x="1140023" y="2429571"/>
            <a:ext cx="433132" cy="461665"/>
          </a:xfrm>
          <a:prstGeom prst="rect">
            <a:avLst/>
          </a:prstGeom>
          <a:noFill/>
        </p:spPr>
        <p:txBody>
          <a:bodyPr wrap="none" rtlCol="0">
            <a:spAutoFit/>
          </a:bodyPr>
          <a:lstStyle/>
          <a:p>
            <a:r>
              <a:rPr lang="en-US" sz="2400" dirty="0"/>
              <a:t>B:</a:t>
            </a:r>
          </a:p>
        </p:txBody>
      </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6" name="Ink 45">
                <a:extLst>
                  <a:ext uri="{FF2B5EF4-FFF2-40B4-BE49-F238E27FC236}">
                    <a16:creationId xmlns:a16="http://schemas.microsoft.com/office/drawing/2014/main" id="{85139528-5553-4A5C-93C6-C0113792C45D}"/>
                  </a:ext>
                </a:extLst>
              </p14:cNvPr>
              <p14:cNvContentPartPr/>
              <p14:nvPr/>
            </p14:nvContentPartPr>
            <p14:xfrm>
              <a:off x="1026715" y="2474284"/>
              <a:ext cx="168840" cy="115200"/>
            </p14:xfrm>
          </p:contentPart>
        </mc:Choice>
        <mc:Fallback xmlns="">
          <p:pic>
            <p:nvPicPr>
              <p:cNvPr id="46" name="Ink 45">
                <a:extLst>
                  <a:ext uri="{FF2B5EF4-FFF2-40B4-BE49-F238E27FC236}">
                    <a16:creationId xmlns:a16="http://schemas.microsoft.com/office/drawing/2014/main" id="{85139528-5553-4A5C-93C6-C0113792C45D}"/>
                  </a:ext>
                </a:extLst>
              </p:cNvPr>
              <p:cNvPicPr/>
              <p:nvPr/>
            </p:nvPicPr>
            <p:blipFill>
              <a:blip r:embed="rId13"/>
              <a:stretch>
                <a:fillRect/>
              </a:stretch>
            </p:blipFill>
            <p:spPr>
              <a:xfrm>
                <a:off x="1008715" y="2456644"/>
                <a:ext cx="204480" cy="150840"/>
              </a:xfrm>
              <a:prstGeom prst="rect">
                <a:avLst/>
              </a:prstGeom>
            </p:spPr>
          </p:pic>
        </mc:Fallback>
      </mc:AlternateContent>
      <p:cxnSp>
        <p:nvCxnSpPr>
          <p:cNvPr id="48" name="Straight Connector 47">
            <a:extLst>
              <a:ext uri="{FF2B5EF4-FFF2-40B4-BE49-F238E27FC236}">
                <a16:creationId xmlns:a16="http://schemas.microsoft.com/office/drawing/2014/main" id="{754B85F1-66EF-4312-B8C8-426BFD3A9B69}"/>
              </a:ext>
            </a:extLst>
          </p:cNvPr>
          <p:cNvCxnSpPr>
            <a:cxnSpLocks/>
          </p:cNvCxnSpPr>
          <p:nvPr/>
        </p:nvCxnSpPr>
        <p:spPr>
          <a:xfrm flipH="1">
            <a:off x="1476106" y="2522008"/>
            <a:ext cx="227916" cy="5321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3398E56-A1DE-40D6-AC96-3B689457332A}"/>
              </a:ext>
            </a:extLst>
          </p:cNvPr>
          <p:cNvCxnSpPr>
            <a:cxnSpLocks/>
          </p:cNvCxnSpPr>
          <p:nvPr/>
        </p:nvCxnSpPr>
        <p:spPr>
          <a:xfrm flipH="1">
            <a:off x="1739013" y="2639354"/>
            <a:ext cx="34955" cy="2189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8289DBBB-A170-4DF4-B4B5-9DACEAAFAD1F}"/>
              </a:ext>
            </a:extLst>
          </p:cNvPr>
          <p:cNvGrpSpPr/>
          <p:nvPr/>
        </p:nvGrpSpPr>
        <p:grpSpPr>
          <a:xfrm>
            <a:off x="5186299" y="1978564"/>
            <a:ext cx="3484500" cy="2483123"/>
            <a:chOff x="5324260" y="1304424"/>
            <a:chExt cx="3484500" cy="2483123"/>
          </a:xfrm>
        </p:grpSpPr>
        <p:pic>
          <p:nvPicPr>
            <p:cNvPr id="32" name="Content Placeholder 4" descr="A close up of a logo&#10;&#10;Description automatically generated">
              <a:extLst>
                <a:ext uri="{FF2B5EF4-FFF2-40B4-BE49-F238E27FC236}">
                  <a16:creationId xmlns:a16="http://schemas.microsoft.com/office/drawing/2014/main" id="{B40983C0-366F-4CDA-923D-109757A0D9E6}"/>
                </a:ext>
              </a:extLst>
            </p:cNvPr>
            <p:cNvPicPr>
              <a:picLocks noChangeAspect="1"/>
            </p:cNvPicPr>
            <p:nvPr/>
          </p:nvPicPr>
          <p:blipFill rotWithShape="1">
            <a:blip r:embed="rId3">
              <a:extLst>
                <a:ext uri="{28A0092B-C50C-407E-A947-70E740481C1C}">
                  <a14:useLocalDpi xmlns:a14="http://schemas.microsoft.com/office/drawing/2010/main" val="0"/>
                </a:ext>
              </a:extLst>
            </a:blip>
            <a:srcRect r="83680" b="51095"/>
            <a:stretch/>
          </p:blipFill>
          <p:spPr>
            <a:xfrm>
              <a:off x="6378990" y="2124954"/>
              <a:ext cx="1921430" cy="1662593"/>
            </a:xfrm>
            <a:prstGeom prst="rect">
              <a:avLst/>
            </a:prstGeom>
          </p:spPr>
        </p:pic>
        <p:sp>
          <p:nvSpPr>
            <p:cNvPr id="33" name="TextBox 32">
              <a:extLst>
                <a:ext uri="{FF2B5EF4-FFF2-40B4-BE49-F238E27FC236}">
                  <a16:creationId xmlns:a16="http://schemas.microsoft.com/office/drawing/2014/main" id="{AD1A17BD-290D-4ACB-B715-DA2F4819D7F3}"/>
                </a:ext>
              </a:extLst>
            </p:cNvPr>
            <p:cNvSpPr txBox="1"/>
            <p:nvPr/>
          </p:nvSpPr>
          <p:spPr>
            <a:xfrm>
              <a:off x="7955641" y="2276148"/>
              <a:ext cx="853119" cy="461665"/>
            </a:xfrm>
            <a:prstGeom prst="rect">
              <a:avLst/>
            </a:prstGeom>
            <a:noFill/>
          </p:spPr>
          <p:txBody>
            <a:bodyPr wrap="none" rtlCol="0">
              <a:spAutoFit/>
            </a:bodyPr>
            <a:lstStyle/>
            <a:p>
              <a:r>
                <a:rPr lang="en-US" sz="2400" dirty="0"/>
                <a:t>NAD</a:t>
              </a:r>
              <a:r>
                <a:rPr lang="en-US" sz="2400" baseline="30000" dirty="0"/>
                <a:t>+</a:t>
              </a:r>
              <a:endParaRPr lang="en-US" sz="2400" dirty="0"/>
            </a:p>
          </p:txBody>
        </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34" name="Ink 33">
                  <a:extLst>
                    <a:ext uri="{FF2B5EF4-FFF2-40B4-BE49-F238E27FC236}">
                      <a16:creationId xmlns:a16="http://schemas.microsoft.com/office/drawing/2014/main" id="{EA42FAB8-430E-4E23-8415-B55E031B0DA0}"/>
                    </a:ext>
                  </a:extLst>
                </p14:cNvPr>
                <p14:cNvContentPartPr/>
                <p14:nvPr/>
              </p14:nvContentPartPr>
              <p14:xfrm>
                <a:off x="5324260" y="1304424"/>
                <a:ext cx="2781000" cy="1911240"/>
              </p14:xfrm>
            </p:contentPart>
          </mc:Choice>
          <mc:Fallback xmlns="">
            <p:pic>
              <p:nvPicPr>
                <p:cNvPr id="34" name="Ink 33">
                  <a:extLst>
                    <a:ext uri="{FF2B5EF4-FFF2-40B4-BE49-F238E27FC236}">
                      <a16:creationId xmlns:a16="http://schemas.microsoft.com/office/drawing/2014/main" id="{EA42FAB8-430E-4E23-8415-B55E031B0DA0}"/>
                    </a:ext>
                  </a:extLst>
                </p:cNvPr>
                <p:cNvPicPr/>
                <p:nvPr/>
              </p:nvPicPr>
              <p:blipFill>
                <a:blip r:embed="rId15"/>
                <a:stretch>
                  <a:fillRect/>
                </a:stretch>
              </p:blipFill>
              <p:spPr>
                <a:xfrm>
                  <a:off x="5306620" y="1286784"/>
                  <a:ext cx="2816640" cy="1946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35" name="Ink 34">
                  <a:extLst>
                    <a:ext uri="{FF2B5EF4-FFF2-40B4-BE49-F238E27FC236}">
                      <a16:creationId xmlns:a16="http://schemas.microsoft.com/office/drawing/2014/main" id="{7277521E-89EA-4B71-B8DC-877454CD3508}"/>
                    </a:ext>
                  </a:extLst>
                </p14:cNvPr>
                <p14:cNvContentPartPr/>
                <p14:nvPr/>
              </p14:nvContentPartPr>
              <p14:xfrm>
                <a:off x="5452060" y="2533464"/>
                <a:ext cx="263160" cy="100080"/>
              </p14:xfrm>
            </p:contentPart>
          </mc:Choice>
          <mc:Fallback xmlns="">
            <p:pic>
              <p:nvPicPr>
                <p:cNvPr id="35" name="Ink 34">
                  <a:extLst>
                    <a:ext uri="{FF2B5EF4-FFF2-40B4-BE49-F238E27FC236}">
                      <a16:creationId xmlns:a16="http://schemas.microsoft.com/office/drawing/2014/main" id="{7277521E-89EA-4B71-B8DC-877454CD3508}"/>
                    </a:ext>
                  </a:extLst>
                </p:cNvPr>
                <p:cNvPicPr/>
                <p:nvPr/>
              </p:nvPicPr>
              <p:blipFill>
                <a:blip r:embed="rId17"/>
                <a:stretch>
                  <a:fillRect/>
                </a:stretch>
              </p:blipFill>
              <p:spPr>
                <a:xfrm>
                  <a:off x="5434420" y="2515824"/>
                  <a:ext cx="298800" cy="135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6" name="Ink 35">
                  <a:extLst>
                    <a:ext uri="{FF2B5EF4-FFF2-40B4-BE49-F238E27FC236}">
                      <a16:creationId xmlns:a16="http://schemas.microsoft.com/office/drawing/2014/main" id="{8F97FE55-4093-49C6-88A6-A1B79DF11EA5}"/>
                    </a:ext>
                  </a:extLst>
                </p14:cNvPr>
                <p14:cNvContentPartPr/>
                <p14:nvPr/>
              </p14:nvContentPartPr>
              <p14:xfrm>
                <a:off x="6935260" y="1310904"/>
                <a:ext cx="11520" cy="384840"/>
              </p14:xfrm>
            </p:contentPart>
          </mc:Choice>
          <mc:Fallback xmlns="">
            <p:pic>
              <p:nvPicPr>
                <p:cNvPr id="36" name="Ink 35">
                  <a:extLst>
                    <a:ext uri="{FF2B5EF4-FFF2-40B4-BE49-F238E27FC236}">
                      <a16:creationId xmlns:a16="http://schemas.microsoft.com/office/drawing/2014/main" id="{8F97FE55-4093-49C6-88A6-A1B79DF11EA5}"/>
                    </a:ext>
                  </a:extLst>
                </p:cNvPr>
                <p:cNvPicPr/>
                <p:nvPr/>
              </p:nvPicPr>
              <p:blipFill>
                <a:blip r:embed="rId19"/>
                <a:stretch>
                  <a:fillRect/>
                </a:stretch>
              </p:blipFill>
              <p:spPr>
                <a:xfrm>
                  <a:off x="6917260" y="1293264"/>
                  <a:ext cx="47160" cy="420480"/>
                </a:xfrm>
                <a:prstGeom prst="rect">
                  <a:avLst/>
                </a:prstGeom>
              </p:spPr>
            </p:pic>
          </mc:Fallback>
        </mc:AlternateContent>
        <p:sp>
          <p:nvSpPr>
            <p:cNvPr id="37" name="TextBox 36">
              <a:extLst>
                <a:ext uri="{FF2B5EF4-FFF2-40B4-BE49-F238E27FC236}">
                  <a16:creationId xmlns:a16="http://schemas.microsoft.com/office/drawing/2014/main" id="{D210DCFF-9F6F-4044-9A63-10774507311B}"/>
                </a:ext>
              </a:extLst>
            </p:cNvPr>
            <p:cNvSpPr txBox="1"/>
            <p:nvPr/>
          </p:nvSpPr>
          <p:spPr>
            <a:xfrm>
              <a:off x="6781591" y="1618860"/>
              <a:ext cx="325730" cy="461665"/>
            </a:xfrm>
            <a:prstGeom prst="rect">
              <a:avLst/>
            </a:prstGeom>
            <a:noFill/>
          </p:spPr>
          <p:txBody>
            <a:bodyPr wrap="none" rtlCol="0">
              <a:spAutoFit/>
            </a:bodyPr>
            <a:lstStyle/>
            <a:p>
              <a:r>
                <a:rPr lang="en-US" sz="2400" dirty="0"/>
                <a:t>S</a:t>
              </a:r>
            </a:p>
          </p:txBody>
        </p:sp>
        <p:sp>
          <p:nvSpPr>
            <p:cNvPr id="40" name="TextBox 39">
              <a:extLst>
                <a:ext uri="{FF2B5EF4-FFF2-40B4-BE49-F238E27FC236}">
                  <a16:creationId xmlns:a16="http://schemas.microsoft.com/office/drawing/2014/main" id="{7181FE6B-41DD-4182-916A-5A7BEC8D6EF8}"/>
                </a:ext>
              </a:extLst>
            </p:cNvPr>
            <p:cNvSpPr txBox="1"/>
            <p:nvPr/>
          </p:nvSpPr>
          <p:spPr>
            <a:xfrm>
              <a:off x="5638886" y="2402711"/>
              <a:ext cx="433132" cy="461665"/>
            </a:xfrm>
            <a:prstGeom prst="rect">
              <a:avLst/>
            </a:prstGeom>
            <a:noFill/>
          </p:spPr>
          <p:txBody>
            <a:bodyPr wrap="none" rtlCol="0">
              <a:spAutoFit/>
            </a:bodyPr>
            <a:lstStyle/>
            <a:p>
              <a:r>
                <a:rPr lang="en-US" sz="2400" dirty="0"/>
                <a:t>B:</a:t>
              </a:r>
            </a:p>
          </p:txBody>
        </p:sp>
        <p:sp>
          <p:nvSpPr>
            <p:cNvPr id="43" name="TextBox 42">
              <a:extLst>
                <a:ext uri="{FF2B5EF4-FFF2-40B4-BE49-F238E27FC236}">
                  <a16:creationId xmlns:a16="http://schemas.microsoft.com/office/drawing/2014/main" id="{07DCC3B6-B931-417D-9C9D-6E19DF04B2B3}"/>
                </a:ext>
              </a:extLst>
            </p:cNvPr>
            <p:cNvSpPr txBox="1"/>
            <p:nvPr/>
          </p:nvSpPr>
          <p:spPr>
            <a:xfrm>
              <a:off x="6045655" y="2036306"/>
              <a:ext cx="986746" cy="461665"/>
            </a:xfrm>
            <a:prstGeom prst="rect">
              <a:avLst/>
            </a:prstGeom>
            <a:noFill/>
          </p:spPr>
          <p:txBody>
            <a:bodyPr wrap="square" rtlCol="0">
              <a:spAutoFit/>
            </a:bodyPr>
            <a:lstStyle/>
            <a:p>
              <a:r>
                <a:rPr lang="en-US" sz="2400" dirty="0"/>
                <a:t>H-</a:t>
              </a:r>
            </a:p>
          </p:txBody>
        </p:sp>
        <p:cxnSp>
          <p:nvCxnSpPr>
            <p:cNvPr id="45" name="Straight Connector 44">
              <a:extLst>
                <a:ext uri="{FF2B5EF4-FFF2-40B4-BE49-F238E27FC236}">
                  <a16:creationId xmlns:a16="http://schemas.microsoft.com/office/drawing/2014/main" id="{C47CD5D0-F485-451A-99DC-AAA1FB2867D8}"/>
                </a:ext>
              </a:extLst>
            </p:cNvPr>
            <p:cNvCxnSpPr>
              <a:stCxn id="37" idx="2"/>
            </p:cNvCxnSpPr>
            <p:nvPr/>
          </p:nvCxnSpPr>
          <p:spPr>
            <a:xfrm flipH="1">
              <a:off x="6934903" y="2080525"/>
              <a:ext cx="9553" cy="25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0">
              <p14:nvContentPartPr>
                <p14:cNvPr id="54" name="Ink 53">
                  <a:extLst>
                    <a:ext uri="{FF2B5EF4-FFF2-40B4-BE49-F238E27FC236}">
                      <a16:creationId xmlns:a16="http://schemas.microsoft.com/office/drawing/2014/main" id="{DEB8C1B3-BE75-4A41-92A7-8054D62B7726}"/>
                    </a:ext>
                  </a:extLst>
                </p14:cNvPr>
                <p14:cNvContentPartPr/>
                <p14:nvPr/>
              </p14:nvContentPartPr>
              <p14:xfrm>
                <a:off x="6682303" y="2280474"/>
                <a:ext cx="70560" cy="52200"/>
              </p14:xfrm>
            </p:contentPart>
          </mc:Choice>
          <mc:Fallback xmlns="">
            <p:pic>
              <p:nvPicPr>
                <p:cNvPr id="54" name="Ink 53">
                  <a:extLst>
                    <a:ext uri="{FF2B5EF4-FFF2-40B4-BE49-F238E27FC236}">
                      <a16:creationId xmlns:a16="http://schemas.microsoft.com/office/drawing/2014/main" id="{DEB8C1B3-BE75-4A41-92A7-8054D62B7726}"/>
                    </a:ext>
                  </a:extLst>
                </p:cNvPr>
                <p:cNvPicPr/>
                <p:nvPr/>
              </p:nvPicPr>
              <p:blipFill>
                <a:blip r:embed="rId21"/>
                <a:stretch>
                  <a:fillRect/>
                </a:stretch>
              </p:blipFill>
              <p:spPr>
                <a:xfrm>
                  <a:off x="6673303" y="2271474"/>
                  <a:ext cx="88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5" name="Ink 54">
                  <a:extLst>
                    <a:ext uri="{FF2B5EF4-FFF2-40B4-BE49-F238E27FC236}">
                      <a16:creationId xmlns:a16="http://schemas.microsoft.com/office/drawing/2014/main" id="{C40651B1-8533-4AD3-92B5-9C28B73D7451}"/>
                    </a:ext>
                  </a:extLst>
                </p14:cNvPr>
                <p14:cNvContentPartPr/>
                <p14:nvPr/>
              </p14:nvContentPartPr>
              <p14:xfrm>
                <a:off x="6676543" y="2290914"/>
                <a:ext cx="142200" cy="108720"/>
              </p14:xfrm>
            </p:contentPart>
          </mc:Choice>
          <mc:Fallback xmlns="">
            <p:pic>
              <p:nvPicPr>
                <p:cNvPr id="55" name="Ink 54">
                  <a:extLst>
                    <a:ext uri="{FF2B5EF4-FFF2-40B4-BE49-F238E27FC236}">
                      <a16:creationId xmlns:a16="http://schemas.microsoft.com/office/drawing/2014/main" id="{C40651B1-8533-4AD3-92B5-9C28B73D7451}"/>
                    </a:ext>
                  </a:extLst>
                </p:cNvPr>
                <p:cNvPicPr/>
                <p:nvPr/>
              </p:nvPicPr>
              <p:blipFill>
                <a:blip r:embed="rId23"/>
                <a:stretch>
                  <a:fillRect/>
                </a:stretch>
              </p:blipFill>
              <p:spPr>
                <a:xfrm>
                  <a:off x="6640903" y="2254914"/>
                  <a:ext cx="213840" cy="180360"/>
                </a:xfrm>
                <a:prstGeom prst="rect">
                  <a:avLst/>
                </a:prstGeom>
              </p:spPr>
            </p:pic>
          </mc:Fallback>
        </mc:AlternateContent>
        <p:grpSp>
          <p:nvGrpSpPr>
            <p:cNvPr id="60" name="Group 59">
              <a:extLst>
                <a:ext uri="{FF2B5EF4-FFF2-40B4-BE49-F238E27FC236}">
                  <a16:creationId xmlns:a16="http://schemas.microsoft.com/office/drawing/2014/main" id="{690E8F5F-FBC0-4127-8EBD-7BF55F3AE635}"/>
                </a:ext>
              </a:extLst>
            </p:cNvPr>
            <p:cNvGrpSpPr/>
            <p:nvPr/>
          </p:nvGrpSpPr>
          <p:grpSpPr>
            <a:xfrm>
              <a:off x="7032583" y="1895994"/>
              <a:ext cx="1393920" cy="336960"/>
              <a:chOff x="7032583" y="1895994"/>
              <a:chExt cx="1393920" cy="336960"/>
            </a:xfrm>
          </p:grpSpPr>
          <mc:AlternateContent xmlns:mc="http://schemas.openxmlformats.org/markup-compatibility/2006" xmlns:p14="http://schemas.microsoft.com/office/powerpoint/2010/main">
            <mc:Choice Requires="p14">
              <p:contentPart p14:bwMode="auto" r:id="rId24">
                <p14:nvContentPartPr>
                  <p14:cNvPr id="58" name="Ink 57">
                    <a:extLst>
                      <a:ext uri="{FF2B5EF4-FFF2-40B4-BE49-F238E27FC236}">
                        <a16:creationId xmlns:a16="http://schemas.microsoft.com/office/drawing/2014/main" id="{7573C02A-E4A6-4841-BC18-F633AD86ED00}"/>
                      </a:ext>
                    </a:extLst>
                  </p14:cNvPr>
                  <p14:cNvContentPartPr/>
                  <p14:nvPr/>
                </p14:nvContentPartPr>
                <p14:xfrm>
                  <a:off x="7032583" y="1895994"/>
                  <a:ext cx="1326600" cy="336960"/>
                </p14:xfrm>
              </p:contentPart>
            </mc:Choice>
            <mc:Fallback xmlns="">
              <p:pic>
                <p:nvPicPr>
                  <p:cNvPr id="58" name="Ink 57">
                    <a:extLst>
                      <a:ext uri="{FF2B5EF4-FFF2-40B4-BE49-F238E27FC236}">
                        <a16:creationId xmlns:a16="http://schemas.microsoft.com/office/drawing/2014/main" id="{7573C02A-E4A6-4841-BC18-F633AD86ED00}"/>
                      </a:ext>
                    </a:extLst>
                  </p:cNvPr>
                  <p:cNvPicPr/>
                  <p:nvPr/>
                </p:nvPicPr>
                <p:blipFill>
                  <a:blip r:embed="rId25"/>
                  <a:stretch>
                    <a:fillRect/>
                  </a:stretch>
                </p:blipFill>
                <p:spPr>
                  <a:xfrm>
                    <a:off x="7014583" y="1877994"/>
                    <a:ext cx="13622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9" name="Ink 58">
                    <a:extLst>
                      <a:ext uri="{FF2B5EF4-FFF2-40B4-BE49-F238E27FC236}">
                        <a16:creationId xmlns:a16="http://schemas.microsoft.com/office/drawing/2014/main" id="{9F49A16C-57B9-4258-8B71-D869585B605C}"/>
                      </a:ext>
                    </a:extLst>
                  </p14:cNvPr>
                  <p14:cNvContentPartPr/>
                  <p14:nvPr/>
                </p14:nvContentPartPr>
                <p14:xfrm>
                  <a:off x="8278903" y="2099394"/>
                  <a:ext cx="147600" cy="129600"/>
                </p14:xfrm>
              </p:contentPart>
            </mc:Choice>
            <mc:Fallback xmlns="">
              <p:pic>
                <p:nvPicPr>
                  <p:cNvPr id="59" name="Ink 58">
                    <a:extLst>
                      <a:ext uri="{FF2B5EF4-FFF2-40B4-BE49-F238E27FC236}">
                        <a16:creationId xmlns:a16="http://schemas.microsoft.com/office/drawing/2014/main" id="{9F49A16C-57B9-4258-8B71-D869585B605C}"/>
                      </a:ext>
                    </a:extLst>
                  </p:cNvPr>
                  <p:cNvPicPr/>
                  <p:nvPr/>
                </p:nvPicPr>
                <p:blipFill>
                  <a:blip r:embed="rId27"/>
                  <a:stretch>
                    <a:fillRect/>
                  </a:stretch>
                </p:blipFill>
                <p:spPr>
                  <a:xfrm>
                    <a:off x="8260903" y="2081754"/>
                    <a:ext cx="183240" cy="165240"/>
                  </a:xfrm>
                  <a:prstGeom prst="rect">
                    <a:avLst/>
                  </a:prstGeom>
                </p:spPr>
              </p:pic>
            </mc:Fallback>
          </mc:AlternateContent>
        </p:grpSp>
      </p:grpSp>
      <p:cxnSp>
        <p:nvCxnSpPr>
          <p:cNvPr id="63" name="Straight Arrow Connector 62">
            <a:extLst>
              <a:ext uri="{FF2B5EF4-FFF2-40B4-BE49-F238E27FC236}">
                <a16:creationId xmlns:a16="http://schemas.microsoft.com/office/drawing/2014/main" id="{BBF61131-1041-40E6-9C7D-1A0BB1BDD1E0}"/>
              </a:ext>
            </a:extLst>
          </p:cNvPr>
          <p:cNvCxnSpPr/>
          <p:nvPr/>
        </p:nvCxnSpPr>
        <p:spPr>
          <a:xfrm>
            <a:off x="4008475" y="3207604"/>
            <a:ext cx="9835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8">
            <p14:nvContentPartPr>
              <p14:cNvPr id="64" name="Ink 63">
                <a:extLst>
                  <a:ext uri="{FF2B5EF4-FFF2-40B4-BE49-F238E27FC236}">
                    <a16:creationId xmlns:a16="http://schemas.microsoft.com/office/drawing/2014/main" id="{DEB6861D-A842-41FB-BD40-F5B4E9B76181}"/>
                  </a:ext>
                </a:extLst>
              </p14:cNvPr>
              <p14:cNvContentPartPr/>
              <p14:nvPr/>
            </p14:nvContentPartPr>
            <p14:xfrm>
              <a:off x="5879060" y="3092224"/>
              <a:ext cx="181800" cy="219960"/>
            </p14:xfrm>
          </p:contentPart>
        </mc:Choice>
        <mc:Fallback xmlns="">
          <p:pic>
            <p:nvPicPr>
              <p:cNvPr id="64" name="Ink 63">
                <a:extLst>
                  <a:ext uri="{FF2B5EF4-FFF2-40B4-BE49-F238E27FC236}">
                    <a16:creationId xmlns:a16="http://schemas.microsoft.com/office/drawing/2014/main" id="{DEB6861D-A842-41FB-BD40-F5B4E9B76181}"/>
                  </a:ext>
                </a:extLst>
              </p:cNvPr>
              <p:cNvPicPr/>
              <p:nvPr/>
            </p:nvPicPr>
            <p:blipFill>
              <a:blip r:embed="rId29"/>
              <a:stretch>
                <a:fillRect/>
              </a:stretch>
            </p:blipFill>
            <p:spPr>
              <a:xfrm>
                <a:off x="5861420" y="3074224"/>
                <a:ext cx="2174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5" name="Ink 64">
                <a:extLst>
                  <a:ext uri="{FF2B5EF4-FFF2-40B4-BE49-F238E27FC236}">
                    <a16:creationId xmlns:a16="http://schemas.microsoft.com/office/drawing/2014/main" id="{9C9DF8B0-789B-41B1-81AA-47AD90C97E96}"/>
                  </a:ext>
                </a:extLst>
              </p14:cNvPr>
              <p14:cNvContentPartPr/>
              <p14:nvPr/>
            </p14:nvContentPartPr>
            <p14:xfrm>
              <a:off x="6060140" y="3077824"/>
              <a:ext cx="51840" cy="31680"/>
            </p14:xfrm>
          </p:contentPart>
        </mc:Choice>
        <mc:Fallback xmlns="">
          <p:pic>
            <p:nvPicPr>
              <p:cNvPr id="65" name="Ink 64">
                <a:extLst>
                  <a:ext uri="{FF2B5EF4-FFF2-40B4-BE49-F238E27FC236}">
                    <a16:creationId xmlns:a16="http://schemas.microsoft.com/office/drawing/2014/main" id="{9C9DF8B0-789B-41B1-81AA-47AD90C97E96}"/>
                  </a:ext>
                </a:extLst>
              </p:cNvPr>
              <p:cNvPicPr/>
              <p:nvPr/>
            </p:nvPicPr>
            <p:blipFill>
              <a:blip r:embed="rId31"/>
              <a:stretch>
                <a:fillRect/>
              </a:stretch>
            </p:blipFill>
            <p:spPr>
              <a:xfrm>
                <a:off x="6042140" y="3059824"/>
                <a:ext cx="87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6" name="Ink 65">
                <a:extLst>
                  <a:ext uri="{FF2B5EF4-FFF2-40B4-BE49-F238E27FC236}">
                    <a16:creationId xmlns:a16="http://schemas.microsoft.com/office/drawing/2014/main" id="{F0DD31CB-8A43-4E2E-9CDB-1BDD4574786E}"/>
                  </a:ext>
                </a:extLst>
              </p14:cNvPr>
              <p14:cNvContentPartPr/>
              <p14:nvPr/>
            </p14:nvContentPartPr>
            <p14:xfrm>
              <a:off x="5941340" y="3051184"/>
              <a:ext cx="135360" cy="45360"/>
            </p14:xfrm>
          </p:contentPart>
        </mc:Choice>
        <mc:Fallback xmlns="">
          <p:pic>
            <p:nvPicPr>
              <p:cNvPr id="66" name="Ink 65">
                <a:extLst>
                  <a:ext uri="{FF2B5EF4-FFF2-40B4-BE49-F238E27FC236}">
                    <a16:creationId xmlns:a16="http://schemas.microsoft.com/office/drawing/2014/main" id="{F0DD31CB-8A43-4E2E-9CDB-1BDD4574786E}"/>
                  </a:ext>
                </a:extLst>
              </p:cNvPr>
              <p:cNvPicPr/>
              <p:nvPr/>
            </p:nvPicPr>
            <p:blipFill>
              <a:blip r:embed="rId33"/>
              <a:stretch>
                <a:fillRect/>
              </a:stretch>
            </p:blipFill>
            <p:spPr>
              <a:xfrm>
                <a:off x="5923340" y="3033184"/>
                <a:ext cx="171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7" name="Ink 66">
                <a:extLst>
                  <a:ext uri="{FF2B5EF4-FFF2-40B4-BE49-F238E27FC236}">
                    <a16:creationId xmlns:a16="http://schemas.microsoft.com/office/drawing/2014/main" id="{4979935E-9958-49CA-97D5-CC5C23754D65}"/>
                  </a:ext>
                </a:extLst>
              </p14:cNvPr>
              <p14:cNvContentPartPr/>
              <p14:nvPr/>
            </p14:nvContentPartPr>
            <p14:xfrm>
              <a:off x="6203780" y="2779024"/>
              <a:ext cx="357480" cy="200520"/>
            </p14:xfrm>
          </p:contentPart>
        </mc:Choice>
        <mc:Fallback xmlns="">
          <p:pic>
            <p:nvPicPr>
              <p:cNvPr id="67" name="Ink 66">
                <a:extLst>
                  <a:ext uri="{FF2B5EF4-FFF2-40B4-BE49-F238E27FC236}">
                    <a16:creationId xmlns:a16="http://schemas.microsoft.com/office/drawing/2014/main" id="{4979935E-9958-49CA-97D5-CC5C23754D65}"/>
                  </a:ext>
                </a:extLst>
              </p:cNvPr>
              <p:cNvPicPr/>
              <p:nvPr/>
            </p:nvPicPr>
            <p:blipFill>
              <a:blip r:embed="rId35"/>
              <a:stretch>
                <a:fillRect/>
              </a:stretch>
            </p:blipFill>
            <p:spPr>
              <a:xfrm>
                <a:off x="6185780" y="2761384"/>
                <a:ext cx="393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8" name="Ink 67">
                <a:extLst>
                  <a:ext uri="{FF2B5EF4-FFF2-40B4-BE49-F238E27FC236}">
                    <a16:creationId xmlns:a16="http://schemas.microsoft.com/office/drawing/2014/main" id="{1BB79FB9-A1F2-462D-B0DB-0C2A1192721A}"/>
                  </a:ext>
                </a:extLst>
              </p14:cNvPr>
              <p14:cNvContentPartPr/>
              <p14:nvPr/>
            </p14:nvContentPartPr>
            <p14:xfrm>
              <a:off x="6522380" y="2917984"/>
              <a:ext cx="59760" cy="123120"/>
            </p14:xfrm>
          </p:contentPart>
        </mc:Choice>
        <mc:Fallback xmlns="">
          <p:pic>
            <p:nvPicPr>
              <p:cNvPr id="68" name="Ink 67">
                <a:extLst>
                  <a:ext uri="{FF2B5EF4-FFF2-40B4-BE49-F238E27FC236}">
                    <a16:creationId xmlns:a16="http://schemas.microsoft.com/office/drawing/2014/main" id="{1BB79FB9-A1F2-462D-B0DB-0C2A1192721A}"/>
                  </a:ext>
                </a:extLst>
              </p:cNvPr>
              <p:cNvPicPr/>
              <p:nvPr/>
            </p:nvPicPr>
            <p:blipFill>
              <a:blip r:embed="rId37"/>
              <a:stretch>
                <a:fillRect/>
              </a:stretch>
            </p:blipFill>
            <p:spPr>
              <a:xfrm>
                <a:off x="6504380" y="2900344"/>
                <a:ext cx="95400" cy="158760"/>
              </a:xfrm>
              <a:prstGeom prst="rect">
                <a:avLst/>
              </a:prstGeom>
            </p:spPr>
          </p:pic>
        </mc:Fallback>
      </mc:AlternateContent>
    </p:spTree>
    <p:extLst>
      <p:ext uri="{BB962C8B-B14F-4D97-AF65-F5344CB8AC3E}">
        <p14:creationId xmlns:p14="http://schemas.microsoft.com/office/powerpoint/2010/main" val="139959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7E8F-A364-4A28-A3EC-15E745CC23D8}"/>
              </a:ext>
            </a:extLst>
          </p:cNvPr>
          <p:cNvSpPr>
            <a:spLocks noGrp="1"/>
          </p:cNvSpPr>
          <p:nvPr>
            <p:ph type="title"/>
          </p:nvPr>
        </p:nvSpPr>
        <p:spPr>
          <a:xfrm>
            <a:off x="1520047" y="108223"/>
            <a:ext cx="7582563" cy="779462"/>
          </a:xfrm>
        </p:spPr>
        <p:txBody>
          <a:bodyPr>
            <a:noAutofit/>
          </a:bodyPr>
          <a:lstStyle/>
          <a:p>
            <a:r>
              <a:rPr lang="en-US" sz="3200" b="1" dirty="0"/>
              <a:t>Glyceraldehyde 3-Phosphate Dehydrogenase</a:t>
            </a:r>
            <a:endParaRPr lang="en-US" sz="3200" dirty="0"/>
          </a:p>
        </p:txBody>
      </p:sp>
      <p:pic>
        <p:nvPicPr>
          <p:cNvPr id="5" name="Content Placeholder 4" descr="A close up of a logo&#10;&#10;Description automatically generated">
            <a:extLst>
              <a:ext uri="{FF2B5EF4-FFF2-40B4-BE49-F238E27FC236}">
                <a16:creationId xmlns:a16="http://schemas.microsoft.com/office/drawing/2014/main" id="{13370592-AC10-4845-8003-1159188ECD5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83680" b="51095"/>
          <a:stretch/>
        </p:blipFill>
        <p:spPr>
          <a:xfrm>
            <a:off x="1511984" y="2969218"/>
            <a:ext cx="1921430" cy="1662593"/>
          </a:xfrm>
        </p:spPr>
      </p:pic>
      <p:sp>
        <p:nvSpPr>
          <p:cNvPr id="8" name="TextBox 7">
            <a:extLst>
              <a:ext uri="{FF2B5EF4-FFF2-40B4-BE49-F238E27FC236}">
                <a16:creationId xmlns:a16="http://schemas.microsoft.com/office/drawing/2014/main" id="{924E8F61-0FB6-4337-8236-F26DAA6A36A6}"/>
              </a:ext>
            </a:extLst>
          </p:cNvPr>
          <p:cNvSpPr txBox="1"/>
          <p:nvPr/>
        </p:nvSpPr>
        <p:spPr>
          <a:xfrm>
            <a:off x="2872038" y="3132545"/>
            <a:ext cx="942887" cy="461665"/>
          </a:xfrm>
          <a:prstGeom prst="rect">
            <a:avLst/>
          </a:prstGeom>
          <a:noFill/>
        </p:spPr>
        <p:txBody>
          <a:bodyPr wrap="none" rtlCol="0">
            <a:spAutoFit/>
          </a:bodyPr>
          <a:lstStyle/>
          <a:p>
            <a:r>
              <a:rPr lang="en-US" sz="2400" dirty="0"/>
              <a:t>NADH</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869E655F-E62D-43DA-A99E-3A32DECE8078}"/>
                  </a:ext>
                </a:extLst>
              </p14:cNvPr>
              <p14:cNvContentPartPr/>
              <p14:nvPr/>
            </p14:nvContentPartPr>
            <p14:xfrm>
              <a:off x="478518" y="2148686"/>
              <a:ext cx="2781000" cy="1911240"/>
            </p14:xfrm>
          </p:contentPart>
        </mc:Choice>
        <mc:Fallback xmlns="">
          <p:pic>
            <p:nvPicPr>
              <p:cNvPr id="3" name="Ink 2">
                <a:extLst>
                  <a:ext uri="{FF2B5EF4-FFF2-40B4-BE49-F238E27FC236}">
                    <a16:creationId xmlns:a16="http://schemas.microsoft.com/office/drawing/2014/main" id="{869E655F-E62D-43DA-A99E-3A32DECE8078}"/>
                  </a:ext>
                </a:extLst>
              </p:cNvPr>
              <p:cNvPicPr/>
              <p:nvPr/>
            </p:nvPicPr>
            <p:blipFill>
              <a:blip r:embed="rId5"/>
              <a:stretch>
                <a:fillRect/>
              </a:stretch>
            </p:blipFill>
            <p:spPr>
              <a:xfrm>
                <a:off x="460878" y="2131046"/>
                <a:ext cx="2816640" cy="1946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7" name="Ink 16">
                <a:extLst>
                  <a:ext uri="{FF2B5EF4-FFF2-40B4-BE49-F238E27FC236}">
                    <a16:creationId xmlns:a16="http://schemas.microsoft.com/office/drawing/2014/main" id="{D85B4E10-C912-4862-A589-E9292A3F4905}"/>
                  </a:ext>
                </a:extLst>
              </p14:cNvPr>
              <p14:cNvContentPartPr/>
              <p14:nvPr/>
            </p14:nvContentPartPr>
            <p14:xfrm>
              <a:off x="2089518" y="2155166"/>
              <a:ext cx="11520" cy="384840"/>
            </p14:xfrm>
          </p:contentPart>
        </mc:Choice>
        <mc:Fallback xmlns="">
          <p:pic>
            <p:nvPicPr>
              <p:cNvPr id="17" name="Ink 16">
                <a:extLst>
                  <a:ext uri="{FF2B5EF4-FFF2-40B4-BE49-F238E27FC236}">
                    <a16:creationId xmlns:a16="http://schemas.microsoft.com/office/drawing/2014/main" id="{D85B4E10-C912-4862-A589-E9292A3F4905}"/>
                  </a:ext>
                </a:extLst>
              </p:cNvPr>
              <p:cNvPicPr/>
              <p:nvPr/>
            </p:nvPicPr>
            <p:blipFill>
              <a:blip r:embed="rId7"/>
              <a:stretch>
                <a:fillRect/>
              </a:stretch>
            </p:blipFill>
            <p:spPr>
              <a:xfrm>
                <a:off x="2071518" y="2137526"/>
                <a:ext cx="47160" cy="420480"/>
              </a:xfrm>
              <a:prstGeom prst="rect">
                <a:avLst/>
              </a:prstGeom>
            </p:spPr>
          </p:pic>
        </mc:Fallback>
      </mc:AlternateContent>
      <p:sp>
        <p:nvSpPr>
          <p:cNvPr id="18" name="TextBox 17">
            <a:extLst>
              <a:ext uri="{FF2B5EF4-FFF2-40B4-BE49-F238E27FC236}">
                <a16:creationId xmlns:a16="http://schemas.microsoft.com/office/drawing/2014/main" id="{14D6151E-6B1A-4016-8267-FD9AECF632F9}"/>
              </a:ext>
            </a:extLst>
          </p:cNvPr>
          <p:cNvSpPr txBox="1"/>
          <p:nvPr/>
        </p:nvSpPr>
        <p:spPr>
          <a:xfrm>
            <a:off x="1926653" y="2440047"/>
            <a:ext cx="325730" cy="461665"/>
          </a:xfrm>
          <a:prstGeom prst="rect">
            <a:avLst/>
          </a:prstGeom>
          <a:noFill/>
        </p:spPr>
        <p:txBody>
          <a:bodyPr wrap="none" rtlCol="0">
            <a:spAutoFit/>
          </a:bodyPr>
          <a:lstStyle/>
          <a:p>
            <a:r>
              <a:rPr lang="en-US" sz="2400" dirty="0"/>
              <a:t>S</a:t>
            </a:r>
          </a:p>
        </p:txBody>
      </p:sp>
      <p:sp>
        <p:nvSpPr>
          <p:cNvPr id="28" name="TextBox 27">
            <a:extLst>
              <a:ext uri="{FF2B5EF4-FFF2-40B4-BE49-F238E27FC236}">
                <a16:creationId xmlns:a16="http://schemas.microsoft.com/office/drawing/2014/main" id="{7AE42C6A-A447-443F-9E13-69BD795E158A}"/>
              </a:ext>
            </a:extLst>
          </p:cNvPr>
          <p:cNvSpPr txBox="1"/>
          <p:nvPr/>
        </p:nvSpPr>
        <p:spPr>
          <a:xfrm>
            <a:off x="1114211" y="2613284"/>
            <a:ext cx="433132" cy="461665"/>
          </a:xfrm>
          <a:prstGeom prst="rect">
            <a:avLst/>
          </a:prstGeom>
          <a:noFill/>
        </p:spPr>
        <p:txBody>
          <a:bodyPr wrap="none" rtlCol="0">
            <a:spAutoFit/>
          </a:bodyPr>
          <a:lstStyle/>
          <a:p>
            <a:r>
              <a:rPr lang="en-US" sz="2400" dirty="0"/>
              <a:t>B:</a:t>
            </a:r>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6" name="Ink 45">
                <a:extLst>
                  <a:ext uri="{FF2B5EF4-FFF2-40B4-BE49-F238E27FC236}">
                    <a16:creationId xmlns:a16="http://schemas.microsoft.com/office/drawing/2014/main" id="{85139528-5553-4A5C-93C6-C0113792C45D}"/>
                  </a:ext>
                </a:extLst>
              </p14:cNvPr>
              <p14:cNvContentPartPr/>
              <p14:nvPr/>
            </p14:nvContentPartPr>
            <p14:xfrm>
              <a:off x="1021398" y="2644406"/>
              <a:ext cx="168840" cy="115200"/>
            </p14:xfrm>
          </p:contentPart>
        </mc:Choice>
        <mc:Fallback xmlns="">
          <p:pic>
            <p:nvPicPr>
              <p:cNvPr id="46" name="Ink 45">
                <a:extLst>
                  <a:ext uri="{FF2B5EF4-FFF2-40B4-BE49-F238E27FC236}">
                    <a16:creationId xmlns:a16="http://schemas.microsoft.com/office/drawing/2014/main" id="{85139528-5553-4A5C-93C6-C0113792C45D}"/>
                  </a:ext>
                </a:extLst>
              </p:cNvPr>
              <p:cNvPicPr/>
              <p:nvPr/>
            </p:nvPicPr>
            <p:blipFill>
              <a:blip r:embed="rId9"/>
              <a:stretch>
                <a:fillRect/>
              </a:stretch>
            </p:blipFill>
            <p:spPr>
              <a:xfrm>
                <a:off x="1003398" y="2626766"/>
                <a:ext cx="204480" cy="150840"/>
              </a:xfrm>
              <a:prstGeom prst="rect">
                <a:avLst/>
              </a:prstGeom>
            </p:spPr>
          </p:pic>
        </mc:Fallback>
      </mc:AlternateContent>
      <p:cxnSp>
        <p:nvCxnSpPr>
          <p:cNvPr id="48" name="Straight Connector 47">
            <a:extLst>
              <a:ext uri="{FF2B5EF4-FFF2-40B4-BE49-F238E27FC236}">
                <a16:creationId xmlns:a16="http://schemas.microsoft.com/office/drawing/2014/main" id="{754B85F1-66EF-4312-B8C8-426BFD3A9B69}"/>
              </a:ext>
            </a:extLst>
          </p:cNvPr>
          <p:cNvCxnSpPr>
            <a:cxnSpLocks/>
          </p:cNvCxnSpPr>
          <p:nvPr/>
        </p:nvCxnSpPr>
        <p:spPr>
          <a:xfrm flipH="1">
            <a:off x="1679944" y="2670879"/>
            <a:ext cx="287549" cy="4813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3398E56-A1DE-40D6-AC96-3B689457332A}"/>
              </a:ext>
            </a:extLst>
          </p:cNvPr>
          <p:cNvCxnSpPr>
            <a:cxnSpLocks/>
          </p:cNvCxnSpPr>
          <p:nvPr/>
        </p:nvCxnSpPr>
        <p:spPr>
          <a:xfrm>
            <a:off x="1520047" y="2969218"/>
            <a:ext cx="12354" cy="13269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B182155-543B-4F5C-82FC-97922C69B5BA}"/>
              </a:ext>
            </a:extLst>
          </p:cNvPr>
          <p:cNvCxnSpPr/>
          <p:nvPr/>
        </p:nvCxnSpPr>
        <p:spPr>
          <a:xfrm flipH="1">
            <a:off x="2069333" y="2873489"/>
            <a:ext cx="9553" cy="25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610C0E24-5DCC-42C2-A0D0-E32AB1F91FBC}"/>
                  </a:ext>
                </a:extLst>
              </p14:cNvPr>
              <p14:cNvContentPartPr/>
              <p14:nvPr/>
            </p14:nvContentPartPr>
            <p14:xfrm>
              <a:off x="2141983" y="2975786"/>
              <a:ext cx="353880" cy="286200"/>
            </p14:xfrm>
          </p:contentPart>
        </mc:Choice>
        <mc:Fallback xmlns="">
          <p:pic>
            <p:nvPicPr>
              <p:cNvPr id="4" name="Ink 3">
                <a:extLst>
                  <a:ext uri="{FF2B5EF4-FFF2-40B4-BE49-F238E27FC236}">
                    <a16:creationId xmlns:a16="http://schemas.microsoft.com/office/drawing/2014/main" id="{610C0E24-5DCC-42C2-A0D0-E32AB1F91FBC}"/>
                  </a:ext>
                </a:extLst>
              </p:cNvPr>
              <p:cNvPicPr/>
              <p:nvPr/>
            </p:nvPicPr>
            <p:blipFill>
              <a:blip r:embed="rId11"/>
              <a:stretch>
                <a:fillRect/>
              </a:stretch>
            </p:blipFill>
            <p:spPr>
              <a:xfrm>
                <a:off x="2106343" y="2939786"/>
                <a:ext cx="425520" cy="357840"/>
              </a:xfrm>
              <a:prstGeom prst="rect">
                <a:avLst/>
              </a:prstGeom>
            </p:spPr>
          </p:pic>
        </mc:Fallback>
      </mc:AlternateContent>
      <p:cxnSp>
        <p:nvCxnSpPr>
          <p:cNvPr id="39" name="Straight Arrow Connector 38">
            <a:extLst>
              <a:ext uri="{FF2B5EF4-FFF2-40B4-BE49-F238E27FC236}">
                <a16:creationId xmlns:a16="http://schemas.microsoft.com/office/drawing/2014/main" id="{C3F55041-4087-4CB7-9439-1C6184DCE9A4}"/>
              </a:ext>
            </a:extLst>
          </p:cNvPr>
          <p:cNvCxnSpPr/>
          <p:nvPr/>
        </p:nvCxnSpPr>
        <p:spPr>
          <a:xfrm>
            <a:off x="3944680" y="3643540"/>
            <a:ext cx="9835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Content Placeholder 4" descr="A close up of a logo&#10;&#10;Description automatically generated">
            <a:extLst>
              <a:ext uri="{FF2B5EF4-FFF2-40B4-BE49-F238E27FC236}">
                <a16:creationId xmlns:a16="http://schemas.microsoft.com/office/drawing/2014/main" id="{8570F8FF-D2B1-4DF0-A621-B0ECDDB3BC67}"/>
              </a:ext>
            </a:extLst>
          </p:cNvPr>
          <p:cNvPicPr>
            <a:picLocks noChangeAspect="1"/>
          </p:cNvPicPr>
          <p:nvPr/>
        </p:nvPicPr>
        <p:blipFill rotWithShape="1">
          <a:blip r:embed="rId3">
            <a:extLst>
              <a:ext uri="{28A0092B-C50C-407E-A947-70E740481C1C}">
                <a14:useLocalDpi xmlns:a14="http://schemas.microsoft.com/office/drawing/2010/main" val="0"/>
              </a:ext>
            </a:extLst>
          </a:blip>
          <a:srcRect r="83680" b="51095"/>
          <a:stretch/>
        </p:blipFill>
        <p:spPr>
          <a:xfrm>
            <a:off x="6160350" y="3020679"/>
            <a:ext cx="1921430" cy="166259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4" name="Ink 43">
                <a:extLst>
                  <a:ext uri="{FF2B5EF4-FFF2-40B4-BE49-F238E27FC236}">
                    <a16:creationId xmlns:a16="http://schemas.microsoft.com/office/drawing/2014/main" id="{39272126-354A-4917-8BE3-FBF51786ABD1}"/>
                  </a:ext>
                </a:extLst>
              </p14:cNvPr>
              <p14:cNvContentPartPr/>
              <p14:nvPr/>
            </p14:nvContentPartPr>
            <p14:xfrm>
              <a:off x="5105620" y="2200149"/>
              <a:ext cx="2781000" cy="1911240"/>
            </p14:xfrm>
          </p:contentPart>
        </mc:Choice>
        <mc:Fallback xmlns="">
          <p:pic>
            <p:nvPicPr>
              <p:cNvPr id="44" name="Ink 43">
                <a:extLst>
                  <a:ext uri="{FF2B5EF4-FFF2-40B4-BE49-F238E27FC236}">
                    <a16:creationId xmlns:a16="http://schemas.microsoft.com/office/drawing/2014/main" id="{39272126-354A-4917-8BE3-FBF51786ABD1}"/>
                  </a:ext>
                </a:extLst>
              </p:cNvPr>
              <p:cNvPicPr/>
              <p:nvPr/>
            </p:nvPicPr>
            <p:blipFill>
              <a:blip r:embed="rId13"/>
              <a:stretch>
                <a:fillRect/>
              </a:stretch>
            </p:blipFill>
            <p:spPr>
              <a:xfrm>
                <a:off x="5087980" y="2182509"/>
                <a:ext cx="2816640" cy="1946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47" name="Ink 46">
                <a:extLst>
                  <a:ext uri="{FF2B5EF4-FFF2-40B4-BE49-F238E27FC236}">
                    <a16:creationId xmlns:a16="http://schemas.microsoft.com/office/drawing/2014/main" id="{1C3D7253-762D-4364-AE4F-C1C0C16B1E5E}"/>
                  </a:ext>
                </a:extLst>
              </p14:cNvPr>
              <p14:cNvContentPartPr/>
              <p14:nvPr/>
            </p14:nvContentPartPr>
            <p14:xfrm>
              <a:off x="6716620" y="2206629"/>
              <a:ext cx="11520" cy="384840"/>
            </p14:xfrm>
          </p:contentPart>
        </mc:Choice>
        <mc:Fallback xmlns="">
          <p:pic>
            <p:nvPicPr>
              <p:cNvPr id="47" name="Ink 46">
                <a:extLst>
                  <a:ext uri="{FF2B5EF4-FFF2-40B4-BE49-F238E27FC236}">
                    <a16:creationId xmlns:a16="http://schemas.microsoft.com/office/drawing/2014/main" id="{1C3D7253-762D-4364-AE4F-C1C0C16B1E5E}"/>
                  </a:ext>
                </a:extLst>
              </p:cNvPr>
              <p:cNvPicPr/>
              <p:nvPr/>
            </p:nvPicPr>
            <p:blipFill>
              <a:blip r:embed="rId15"/>
              <a:stretch>
                <a:fillRect/>
              </a:stretch>
            </p:blipFill>
            <p:spPr>
              <a:xfrm>
                <a:off x="6698620" y="2188989"/>
                <a:ext cx="47160" cy="420480"/>
              </a:xfrm>
              <a:prstGeom prst="rect">
                <a:avLst/>
              </a:prstGeom>
            </p:spPr>
          </p:pic>
        </mc:Fallback>
      </mc:AlternateContent>
      <p:sp>
        <p:nvSpPr>
          <p:cNvPr id="49" name="TextBox 48">
            <a:extLst>
              <a:ext uri="{FF2B5EF4-FFF2-40B4-BE49-F238E27FC236}">
                <a16:creationId xmlns:a16="http://schemas.microsoft.com/office/drawing/2014/main" id="{3F028399-3B79-47D6-9429-DF16A1A69187}"/>
              </a:ext>
            </a:extLst>
          </p:cNvPr>
          <p:cNvSpPr txBox="1"/>
          <p:nvPr/>
        </p:nvSpPr>
        <p:spPr>
          <a:xfrm>
            <a:off x="6553755" y="2530826"/>
            <a:ext cx="325730" cy="461665"/>
          </a:xfrm>
          <a:prstGeom prst="rect">
            <a:avLst/>
          </a:prstGeom>
          <a:noFill/>
        </p:spPr>
        <p:txBody>
          <a:bodyPr wrap="none" rtlCol="0">
            <a:spAutoFit/>
          </a:bodyPr>
          <a:lstStyle/>
          <a:p>
            <a:r>
              <a:rPr lang="en-US" sz="2400" dirty="0"/>
              <a:t>S</a:t>
            </a:r>
          </a:p>
        </p:txBody>
      </p:sp>
      <p:sp>
        <p:nvSpPr>
          <p:cNvPr id="51" name="TextBox 50">
            <a:extLst>
              <a:ext uri="{FF2B5EF4-FFF2-40B4-BE49-F238E27FC236}">
                <a16:creationId xmlns:a16="http://schemas.microsoft.com/office/drawing/2014/main" id="{C797BE8F-6AAB-4099-8312-B0E48CBAAA01}"/>
              </a:ext>
            </a:extLst>
          </p:cNvPr>
          <p:cNvSpPr txBox="1"/>
          <p:nvPr/>
        </p:nvSpPr>
        <p:spPr>
          <a:xfrm>
            <a:off x="5761808" y="2651156"/>
            <a:ext cx="433132" cy="461665"/>
          </a:xfrm>
          <a:prstGeom prst="rect">
            <a:avLst/>
          </a:prstGeom>
          <a:noFill/>
        </p:spPr>
        <p:txBody>
          <a:bodyPr wrap="none" rtlCol="0">
            <a:spAutoFit/>
          </a:bodyPr>
          <a:lstStyle/>
          <a:p>
            <a:r>
              <a:rPr lang="en-US" sz="2400" dirty="0"/>
              <a:t>B:</a:t>
            </a:r>
          </a:p>
        </p:txBody>
      </p:sp>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52" name="Ink 51">
                <a:extLst>
                  <a:ext uri="{FF2B5EF4-FFF2-40B4-BE49-F238E27FC236}">
                    <a16:creationId xmlns:a16="http://schemas.microsoft.com/office/drawing/2014/main" id="{CD76FD3A-6467-45ED-949F-C64EFD04704E}"/>
                  </a:ext>
                </a:extLst>
              </p14:cNvPr>
              <p14:cNvContentPartPr/>
              <p14:nvPr/>
            </p14:nvContentPartPr>
            <p14:xfrm>
              <a:off x="5648500" y="2695869"/>
              <a:ext cx="168840" cy="115200"/>
            </p14:xfrm>
          </p:contentPart>
        </mc:Choice>
        <mc:Fallback xmlns="">
          <p:pic>
            <p:nvPicPr>
              <p:cNvPr id="52" name="Ink 51">
                <a:extLst>
                  <a:ext uri="{FF2B5EF4-FFF2-40B4-BE49-F238E27FC236}">
                    <a16:creationId xmlns:a16="http://schemas.microsoft.com/office/drawing/2014/main" id="{CD76FD3A-6467-45ED-949F-C64EFD04704E}"/>
                  </a:ext>
                </a:extLst>
              </p:cNvPr>
              <p:cNvPicPr/>
              <p:nvPr/>
            </p:nvPicPr>
            <p:blipFill>
              <a:blip r:embed="rId17"/>
              <a:stretch>
                <a:fillRect/>
              </a:stretch>
            </p:blipFill>
            <p:spPr>
              <a:xfrm>
                <a:off x="5630500" y="2678229"/>
                <a:ext cx="204480" cy="150840"/>
              </a:xfrm>
              <a:prstGeom prst="rect">
                <a:avLst/>
              </a:prstGeom>
            </p:spPr>
          </p:pic>
        </mc:Fallback>
      </mc:AlternateContent>
      <p:cxnSp>
        <p:nvCxnSpPr>
          <p:cNvPr id="57" name="Straight Connector 56">
            <a:extLst>
              <a:ext uri="{FF2B5EF4-FFF2-40B4-BE49-F238E27FC236}">
                <a16:creationId xmlns:a16="http://schemas.microsoft.com/office/drawing/2014/main" id="{78082A97-4D80-40AE-87F7-649BA7BFA868}"/>
              </a:ext>
            </a:extLst>
          </p:cNvPr>
          <p:cNvCxnSpPr/>
          <p:nvPr/>
        </p:nvCxnSpPr>
        <p:spPr>
          <a:xfrm flipH="1">
            <a:off x="6696435" y="2924952"/>
            <a:ext cx="9553" cy="25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8">
            <p14:nvContentPartPr>
              <p14:cNvPr id="62" name="Ink 61">
                <a:extLst>
                  <a:ext uri="{FF2B5EF4-FFF2-40B4-BE49-F238E27FC236}">
                    <a16:creationId xmlns:a16="http://schemas.microsoft.com/office/drawing/2014/main" id="{A445489A-164F-4BD3-8B5F-31F4EA706387}"/>
                  </a:ext>
                </a:extLst>
              </p14:cNvPr>
              <p14:cNvContentPartPr/>
              <p14:nvPr/>
            </p14:nvContentPartPr>
            <p14:xfrm>
              <a:off x="6769085" y="3027249"/>
              <a:ext cx="353880" cy="286200"/>
            </p14:xfrm>
          </p:contentPart>
        </mc:Choice>
        <mc:Fallback xmlns="">
          <p:pic>
            <p:nvPicPr>
              <p:cNvPr id="62" name="Ink 61">
                <a:extLst>
                  <a:ext uri="{FF2B5EF4-FFF2-40B4-BE49-F238E27FC236}">
                    <a16:creationId xmlns:a16="http://schemas.microsoft.com/office/drawing/2014/main" id="{A445489A-164F-4BD3-8B5F-31F4EA706387}"/>
                  </a:ext>
                </a:extLst>
              </p:cNvPr>
              <p:cNvPicPr/>
              <p:nvPr/>
            </p:nvPicPr>
            <p:blipFill>
              <a:blip r:embed="rId11"/>
              <a:stretch>
                <a:fillRect/>
              </a:stretch>
            </p:blipFill>
            <p:spPr>
              <a:xfrm>
                <a:off x="6733445" y="2991249"/>
                <a:ext cx="425520" cy="357840"/>
              </a:xfrm>
              <a:prstGeom prst="rect">
                <a:avLst/>
              </a:prstGeom>
            </p:spPr>
          </p:pic>
        </mc:Fallback>
      </mc:AlternateContent>
      <p:sp>
        <p:nvSpPr>
          <p:cNvPr id="63" name="TextBox 62">
            <a:extLst>
              <a:ext uri="{FF2B5EF4-FFF2-40B4-BE49-F238E27FC236}">
                <a16:creationId xmlns:a16="http://schemas.microsoft.com/office/drawing/2014/main" id="{524FFEF0-D8FC-43BA-848A-5BB642248EBF}"/>
              </a:ext>
            </a:extLst>
          </p:cNvPr>
          <p:cNvSpPr txBox="1"/>
          <p:nvPr/>
        </p:nvSpPr>
        <p:spPr>
          <a:xfrm>
            <a:off x="7600937" y="3101917"/>
            <a:ext cx="853119" cy="461665"/>
          </a:xfrm>
          <a:prstGeom prst="rect">
            <a:avLst/>
          </a:prstGeom>
          <a:noFill/>
        </p:spPr>
        <p:txBody>
          <a:bodyPr wrap="none" rtlCol="0">
            <a:spAutoFit/>
          </a:bodyPr>
          <a:lstStyle/>
          <a:p>
            <a:r>
              <a:rPr lang="en-US" sz="2400" dirty="0">
                <a:solidFill>
                  <a:schemeClr val="accent6">
                    <a:lumMod val="75000"/>
                  </a:schemeClr>
                </a:solidFill>
              </a:rPr>
              <a:t>NAD</a:t>
            </a:r>
            <a:r>
              <a:rPr lang="en-US" sz="2400" baseline="30000" dirty="0">
                <a:solidFill>
                  <a:schemeClr val="accent6">
                    <a:lumMod val="75000"/>
                  </a:schemeClr>
                </a:solidFill>
              </a:rPr>
              <a:t>+</a:t>
            </a:r>
            <a:endParaRPr lang="en-US" sz="2400" dirty="0">
              <a:solidFill>
                <a:schemeClr val="accent6">
                  <a:lumMod val="75000"/>
                </a:schemeClr>
              </a:solidFill>
            </a:endParaRPr>
          </a:p>
        </p:txBody>
      </p:sp>
      <p:grpSp>
        <p:nvGrpSpPr>
          <p:cNvPr id="21" name="Group 20">
            <a:extLst>
              <a:ext uri="{FF2B5EF4-FFF2-40B4-BE49-F238E27FC236}">
                <a16:creationId xmlns:a16="http://schemas.microsoft.com/office/drawing/2014/main" id="{7A14E993-66E8-4FA3-BEFE-5409C4461973}"/>
              </a:ext>
            </a:extLst>
          </p:cNvPr>
          <p:cNvGrpSpPr/>
          <p:nvPr/>
        </p:nvGrpSpPr>
        <p:grpSpPr>
          <a:xfrm>
            <a:off x="3434023" y="1706426"/>
            <a:ext cx="241200" cy="1419120"/>
            <a:chOff x="3434023" y="893034"/>
            <a:chExt cx="241200" cy="1419120"/>
          </a:xfrm>
        </p:grpSpPr>
        <mc:AlternateContent xmlns:mc="http://schemas.openxmlformats.org/markup-compatibility/2006" xmlns:p14="http://schemas.microsoft.com/office/powerpoint/2010/main">
          <mc:Choice Requires="p14">
            <p:contentPart p14:bwMode="auto" r:id="rId19">
              <p14:nvContentPartPr>
                <p14:cNvPr id="6" name="Ink 5">
                  <a:extLst>
                    <a:ext uri="{FF2B5EF4-FFF2-40B4-BE49-F238E27FC236}">
                      <a16:creationId xmlns:a16="http://schemas.microsoft.com/office/drawing/2014/main" id="{3B61BF67-C9D5-45B3-B141-B4F974504475}"/>
                    </a:ext>
                  </a:extLst>
                </p14:cNvPr>
                <p14:cNvContentPartPr/>
                <p14:nvPr/>
              </p14:nvContentPartPr>
              <p14:xfrm>
                <a:off x="3434023" y="973314"/>
                <a:ext cx="160200" cy="1338840"/>
              </p14:xfrm>
            </p:contentPart>
          </mc:Choice>
          <mc:Fallback xmlns="">
            <p:pic>
              <p:nvPicPr>
                <p:cNvPr id="6" name="Ink 5">
                  <a:extLst>
                    <a:ext uri="{FF2B5EF4-FFF2-40B4-BE49-F238E27FC236}">
                      <a16:creationId xmlns:a16="http://schemas.microsoft.com/office/drawing/2014/main" id="{3B61BF67-C9D5-45B3-B141-B4F974504475}"/>
                    </a:ext>
                  </a:extLst>
                </p:cNvPr>
                <p:cNvPicPr/>
                <p:nvPr/>
              </p:nvPicPr>
              <p:blipFill>
                <a:blip r:embed="rId20"/>
                <a:stretch>
                  <a:fillRect/>
                </a:stretch>
              </p:blipFill>
              <p:spPr>
                <a:xfrm>
                  <a:off x="3416023" y="955674"/>
                  <a:ext cx="195840" cy="1374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42DDAB1C-42D1-4BD1-84D7-185612610D3A}"/>
                    </a:ext>
                  </a:extLst>
                </p14:cNvPr>
                <p14:cNvContentPartPr/>
                <p14:nvPr/>
              </p14:nvContentPartPr>
              <p14:xfrm>
                <a:off x="3593503" y="940554"/>
                <a:ext cx="81720" cy="81360"/>
              </p14:xfrm>
            </p:contentPart>
          </mc:Choice>
          <mc:Fallback xmlns="">
            <p:pic>
              <p:nvPicPr>
                <p:cNvPr id="15" name="Ink 14">
                  <a:extLst>
                    <a:ext uri="{FF2B5EF4-FFF2-40B4-BE49-F238E27FC236}">
                      <a16:creationId xmlns:a16="http://schemas.microsoft.com/office/drawing/2014/main" id="{42DDAB1C-42D1-4BD1-84D7-185612610D3A}"/>
                    </a:ext>
                  </a:extLst>
                </p:cNvPr>
                <p:cNvPicPr/>
                <p:nvPr/>
              </p:nvPicPr>
              <p:blipFill>
                <a:blip r:embed="rId22"/>
                <a:stretch>
                  <a:fillRect/>
                </a:stretch>
              </p:blipFill>
              <p:spPr>
                <a:xfrm>
                  <a:off x="3575503" y="922914"/>
                  <a:ext cx="117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22F83C3F-9D7D-4362-946B-45358099D2BC}"/>
                    </a:ext>
                  </a:extLst>
                </p14:cNvPr>
                <p14:cNvContentPartPr/>
                <p14:nvPr/>
              </p14:nvContentPartPr>
              <p14:xfrm>
                <a:off x="3485143" y="893034"/>
                <a:ext cx="98280" cy="112320"/>
              </p14:xfrm>
            </p:contentPart>
          </mc:Choice>
          <mc:Fallback xmlns="">
            <p:pic>
              <p:nvPicPr>
                <p:cNvPr id="20" name="Ink 19">
                  <a:extLst>
                    <a:ext uri="{FF2B5EF4-FFF2-40B4-BE49-F238E27FC236}">
                      <a16:creationId xmlns:a16="http://schemas.microsoft.com/office/drawing/2014/main" id="{22F83C3F-9D7D-4362-946B-45358099D2BC}"/>
                    </a:ext>
                  </a:extLst>
                </p:cNvPr>
                <p:cNvPicPr/>
                <p:nvPr/>
              </p:nvPicPr>
              <p:blipFill>
                <a:blip r:embed="rId24"/>
                <a:stretch>
                  <a:fillRect/>
                </a:stretch>
              </p:blipFill>
              <p:spPr>
                <a:xfrm>
                  <a:off x="3467143" y="875034"/>
                  <a:ext cx="133920" cy="147960"/>
                </a:xfrm>
                <a:prstGeom prst="rect">
                  <a:avLst/>
                </a:prstGeom>
              </p:spPr>
            </p:pic>
          </mc:Fallback>
        </mc:AlternateContent>
      </p:grpSp>
      <p:grpSp>
        <p:nvGrpSpPr>
          <p:cNvPr id="24" name="Group 23">
            <a:extLst>
              <a:ext uri="{FF2B5EF4-FFF2-40B4-BE49-F238E27FC236}">
                <a16:creationId xmlns:a16="http://schemas.microsoft.com/office/drawing/2014/main" id="{16570D29-3480-4884-A361-4ED35EE08FBF}"/>
              </a:ext>
            </a:extLst>
          </p:cNvPr>
          <p:cNvGrpSpPr/>
          <p:nvPr/>
        </p:nvGrpSpPr>
        <p:grpSpPr>
          <a:xfrm>
            <a:off x="4364263" y="2620466"/>
            <a:ext cx="512640" cy="853560"/>
            <a:chOff x="4364263" y="1807074"/>
            <a:chExt cx="512640" cy="853560"/>
          </a:xfrm>
        </p:grpSpPr>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D2299E5C-F1BF-4EF9-B925-4CDC9DEE30AF}"/>
                    </a:ext>
                  </a:extLst>
                </p14:cNvPr>
                <p14:cNvContentPartPr/>
                <p14:nvPr/>
              </p14:nvContentPartPr>
              <p14:xfrm>
                <a:off x="4364263" y="1807074"/>
                <a:ext cx="445680" cy="776880"/>
              </p14:xfrm>
            </p:contentPart>
          </mc:Choice>
          <mc:Fallback xmlns="">
            <p:pic>
              <p:nvPicPr>
                <p:cNvPr id="22" name="Ink 21">
                  <a:extLst>
                    <a:ext uri="{FF2B5EF4-FFF2-40B4-BE49-F238E27FC236}">
                      <a16:creationId xmlns:a16="http://schemas.microsoft.com/office/drawing/2014/main" id="{D2299E5C-F1BF-4EF9-B925-4CDC9DEE30AF}"/>
                    </a:ext>
                  </a:extLst>
                </p:cNvPr>
                <p:cNvPicPr/>
                <p:nvPr/>
              </p:nvPicPr>
              <p:blipFill>
                <a:blip r:embed="rId26"/>
                <a:stretch>
                  <a:fillRect/>
                </a:stretch>
              </p:blipFill>
              <p:spPr>
                <a:xfrm>
                  <a:off x="4346263" y="1789434"/>
                  <a:ext cx="481320" cy="812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5D831C99-9A7A-4C11-BD9E-D4DC66194466}"/>
                    </a:ext>
                  </a:extLst>
                </p14:cNvPr>
                <p14:cNvContentPartPr/>
                <p14:nvPr/>
              </p14:nvContentPartPr>
              <p14:xfrm>
                <a:off x="4610143" y="2466234"/>
                <a:ext cx="266760" cy="194400"/>
              </p14:xfrm>
            </p:contentPart>
          </mc:Choice>
          <mc:Fallback xmlns="">
            <p:pic>
              <p:nvPicPr>
                <p:cNvPr id="23" name="Ink 22">
                  <a:extLst>
                    <a:ext uri="{FF2B5EF4-FFF2-40B4-BE49-F238E27FC236}">
                      <a16:creationId xmlns:a16="http://schemas.microsoft.com/office/drawing/2014/main" id="{5D831C99-9A7A-4C11-BD9E-D4DC66194466}"/>
                    </a:ext>
                  </a:extLst>
                </p:cNvPr>
                <p:cNvPicPr/>
                <p:nvPr/>
              </p:nvPicPr>
              <p:blipFill>
                <a:blip r:embed="rId28"/>
                <a:stretch>
                  <a:fillRect/>
                </a:stretch>
              </p:blipFill>
              <p:spPr>
                <a:xfrm>
                  <a:off x="4592503" y="2448234"/>
                  <a:ext cx="302400" cy="230040"/>
                </a:xfrm>
                <a:prstGeom prst="rect">
                  <a:avLst/>
                </a:prstGeom>
              </p:spPr>
            </p:pic>
          </mc:Fallback>
        </mc:AlternateContent>
      </p:grpSp>
      <p:sp>
        <p:nvSpPr>
          <p:cNvPr id="64" name="TextBox 63">
            <a:extLst>
              <a:ext uri="{FF2B5EF4-FFF2-40B4-BE49-F238E27FC236}">
                <a16:creationId xmlns:a16="http://schemas.microsoft.com/office/drawing/2014/main" id="{D25A955B-83E3-40C8-BF3D-EFC679B4CBCF}"/>
              </a:ext>
            </a:extLst>
          </p:cNvPr>
          <p:cNvSpPr txBox="1"/>
          <p:nvPr/>
        </p:nvSpPr>
        <p:spPr>
          <a:xfrm>
            <a:off x="4297840" y="2339508"/>
            <a:ext cx="853119" cy="461665"/>
          </a:xfrm>
          <a:prstGeom prst="rect">
            <a:avLst/>
          </a:prstGeom>
          <a:noFill/>
        </p:spPr>
        <p:txBody>
          <a:bodyPr wrap="none" rtlCol="0">
            <a:spAutoFit/>
          </a:bodyPr>
          <a:lstStyle/>
          <a:p>
            <a:r>
              <a:rPr lang="en-US" sz="2400" dirty="0">
                <a:solidFill>
                  <a:schemeClr val="accent6">
                    <a:lumMod val="75000"/>
                  </a:schemeClr>
                </a:solidFill>
              </a:rPr>
              <a:t>NAD</a:t>
            </a:r>
            <a:r>
              <a:rPr lang="en-US" sz="2400" baseline="30000" dirty="0">
                <a:solidFill>
                  <a:schemeClr val="accent6">
                    <a:lumMod val="75000"/>
                  </a:schemeClr>
                </a:solidFill>
              </a:rPr>
              <a:t>+</a:t>
            </a:r>
            <a:endParaRPr lang="en-US" sz="2400" dirty="0">
              <a:solidFill>
                <a:schemeClr val="accent6">
                  <a:lumMod val="75000"/>
                </a:schemeClr>
              </a:solidFill>
            </a:endParaRPr>
          </a:p>
        </p:txBody>
      </p:sp>
      <p:sp>
        <p:nvSpPr>
          <p:cNvPr id="65" name="TextBox 64">
            <a:extLst>
              <a:ext uri="{FF2B5EF4-FFF2-40B4-BE49-F238E27FC236}">
                <a16:creationId xmlns:a16="http://schemas.microsoft.com/office/drawing/2014/main" id="{0C4F72FB-8E00-4A3C-BEF4-05C38C111692}"/>
              </a:ext>
            </a:extLst>
          </p:cNvPr>
          <p:cNvSpPr txBox="1"/>
          <p:nvPr/>
        </p:nvSpPr>
        <p:spPr>
          <a:xfrm>
            <a:off x="4527204" y="2681918"/>
            <a:ext cx="612668" cy="461665"/>
          </a:xfrm>
          <a:prstGeom prst="rect">
            <a:avLst/>
          </a:prstGeom>
          <a:noFill/>
        </p:spPr>
        <p:txBody>
          <a:bodyPr wrap="none" rtlCol="0">
            <a:spAutoFit/>
          </a:bodyPr>
          <a:lstStyle/>
          <a:p>
            <a:r>
              <a:rPr lang="en-US" sz="2400" dirty="0"/>
              <a:t>+ P</a:t>
            </a:r>
            <a:r>
              <a:rPr lang="en-US" sz="2400" baseline="-25000" dirty="0"/>
              <a:t>i</a:t>
            </a:r>
            <a:endParaRPr lang="en-US" sz="2400" dirty="0"/>
          </a:p>
        </p:txBody>
      </p:sp>
      <p:sp>
        <p:nvSpPr>
          <p:cNvPr id="66" name="TextBox 65">
            <a:extLst>
              <a:ext uri="{FF2B5EF4-FFF2-40B4-BE49-F238E27FC236}">
                <a16:creationId xmlns:a16="http://schemas.microsoft.com/office/drawing/2014/main" id="{F893EBFA-6A60-454D-A393-E399D95371B0}"/>
              </a:ext>
            </a:extLst>
          </p:cNvPr>
          <p:cNvSpPr txBox="1"/>
          <p:nvPr/>
        </p:nvSpPr>
        <p:spPr>
          <a:xfrm>
            <a:off x="7008389" y="2670880"/>
            <a:ext cx="1040670" cy="461665"/>
          </a:xfrm>
          <a:prstGeom prst="rect">
            <a:avLst/>
          </a:prstGeom>
          <a:noFill/>
        </p:spPr>
        <p:txBody>
          <a:bodyPr wrap="none" rtlCol="0">
            <a:spAutoFit/>
          </a:bodyPr>
          <a:lstStyle/>
          <a:p>
            <a:r>
              <a:rPr lang="en-US" sz="2400" dirty="0"/>
              <a:t>+ PO</a:t>
            </a:r>
            <a:r>
              <a:rPr lang="en-US" sz="2400" baseline="-25000" dirty="0"/>
              <a:t>4</a:t>
            </a:r>
            <a:r>
              <a:rPr lang="en-US" sz="2400" baseline="30000" dirty="0"/>
              <a:t>3-</a:t>
            </a:r>
          </a:p>
        </p:txBody>
      </p:sp>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FBDD2CA3-36C7-47F3-BE1F-469A81C3C60E}"/>
                  </a:ext>
                </a:extLst>
              </p14:cNvPr>
              <p14:cNvContentPartPr/>
              <p14:nvPr/>
            </p14:nvContentPartPr>
            <p14:xfrm>
              <a:off x="6881383" y="3061466"/>
              <a:ext cx="599040" cy="272520"/>
            </p14:xfrm>
          </p:contentPart>
        </mc:Choice>
        <mc:Fallback xmlns="">
          <p:pic>
            <p:nvPicPr>
              <p:cNvPr id="25" name="Ink 24">
                <a:extLst>
                  <a:ext uri="{FF2B5EF4-FFF2-40B4-BE49-F238E27FC236}">
                    <a16:creationId xmlns:a16="http://schemas.microsoft.com/office/drawing/2014/main" id="{FBDD2CA3-36C7-47F3-BE1F-469A81C3C60E}"/>
                  </a:ext>
                </a:extLst>
              </p:cNvPr>
              <p:cNvPicPr/>
              <p:nvPr/>
            </p:nvPicPr>
            <p:blipFill>
              <a:blip r:embed="rId30"/>
              <a:stretch>
                <a:fillRect/>
              </a:stretch>
            </p:blipFill>
            <p:spPr>
              <a:xfrm>
                <a:off x="6863383" y="3043466"/>
                <a:ext cx="6346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4D1FE91A-0037-4613-9D47-B40F8144C732}"/>
                  </a:ext>
                </a:extLst>
              </p14:cNvPr>
              <p14:cNvContentPartPr/>
              <p14:nvPr/>
            </p14:nvContentPartPr>
            <p14:xfrm>
              <a:off x="6803263" y="3189266"/>
              <a:ext cx="124560" cy="204480"/>
            </p14:xfrm>
          </p:contentPart>
        </mc:Choice>
        <mc:Fallback xmlns="">
          <p:pic>
            <p:nvPicPr>
              <p:cNvPr id="29" name="Ink 28">
                <a:extLst>
                  <a:ext uri="{FF2B5EF4-FFF2-40B4-BE49-F238E27FC236}">
                    <a16:creationId xmlns:a16="http://schemas.microsoft.com/office/drawing/2014/main" id="{4D1FE91A-0037-4613-9D47-B40F8144C732}"/>
                  </a:ext>
                </a:extLst>
              </p:cNvPr>
              <p:cNvPicPr/>
              <p:nvPr/>
            </p:nvPicPr>
            <p:blipFill>
              <a:blip r:embed="rId32"/>
              <a:stretch>
                <a:fillRect/>
              </a:stretch>
            </p:blipFill>
            <p:spPr>
              <a:xfrm>
                <a:off x="6785623" y="3171266"/>
                <a:ext cx="1602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7" name="Ink 66">
                <a:extLst>
                  <a:ext uri="{FF2B5EF4-FFF2-40B4-BE49-F238E27FC236}">
                    <a16:creationId xmlns:a16="http://schemas.microsoft.com/office/drawing/2014/main" id="{77355F7E-9B5E-4BDC-B84D-FC1A32696C66}"/>
                  </a:ext>
                </a:extLst>
              </p14:cNvPr>
              <p14:cNvContentPartPr/>
              <p14:nvPr/>
            </p14:nvContentPartPr>
            <p14:xfrm>
              <a:off x="6815143" y="3380066"/>
              <a:ext cx="145440" cy="34200"/>
            </p14:xfrm>
          </p:contentPart>
        </mc:Choice>
        <mc:Fallback xmlns="">
          <p:pic>
            <p:nvPicPr>
              <p:cNvPr id="67" name="Ink 66">
                <a:extLst>
                  <a:ext uri="{FF2B5EF4-FFF2-40B4-BE49-F238E27FC236}">
                    <a16:creationId xmlns:a16="http://schemas.microsoft.com/office/drawing/2014/main" id="{77355F7E-9B5E-4BDC-B84D-FC1A32696C66}"/>
                  </a:ext>
                </a:extLst>
              </p:cNvPr>
              <p:cNvPicPr/>
              <p:nvPr/>
            </p:nvPicPr>
            <p:blipFill>
              <a:blip r:embed="rId34"/>
              <a:stretch>
                <a:fillRect/>
              </a:stretch>
            </p:blipFill>
            <p:spPr>
              <a:xfrm>
                <a:off x="6797503" y="3362426"/>
                <a:ext cx="181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8" name="Ink 67">
                <a:extLst>
                  <a:ext uri="{FF2B5EF4-FFF2-40B4-BE49-F238E27FC236}">
                    <a16:creationId xmlns:a16="http://schemas.microsoft.com/office/drawing/2014/main" id="{B7D273A9-33A4-4614-87B5-66FA7C9E03B3}"/>
                  </a:ext>
                </a:extLst>
              </p14:cNvPr>
              <p14:cNvContentPartPr/>
              <p14:nvPr/>
            </p14:nvContentPartPr>
            <p14:xfrm>
              <a:off x="6756463" y="2613626"/>
              <a:ext cx="278640" cy="427320"/>
            </p14:xfrm>
          </p:contentPart>
        </mc:Choice>
        <mc:Fallback xmlns="">
          <p:pic>
            <p:nvPicPr>
              <p:cNvPr id="68" name="Ink 67">
                <a:extLst>
                  <a:ext uri="{FF2B5EF4-FFF2-40B4-BE49-F238E27FC236}">
                    <a16:creationId xmlns:a16="http://schemas.microsoft.com/office/drawing/2014/main" id="{B7D273A9-33A4-4614-87B5-66FA7C9E03B3}"/>
                  </a:ext>
                </a:extLst>
              </p:cNvPr>
              <p:cNvPicPr/>
              <p:nvPr/>
            </p:nvPicPr>
            <p:blipFill>
              <a:blip r:embed="rId36"/>
              <a:stretch>
                <a:fillRect/>
              </a:stretch>
            </p:blipFill>
            <p:spPr>
              <a:xfrm>
                <a:off x="6738823" y="2595626"/>
                <a:ext cx="3142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Ink 68">
                <a:extLst>
                  <a:ext uri="{FF2B5EF4-FFF2-40B4-BE49-F238E27FC236}">
                    <a16:creationId xmlns:a16="http://schemas.microsoft.com/office/drawing/2014/main" id="{9AED7692-C843-4268-B6D3-45CD66D58903}"/>
                  </a:ext>
                </a:extLst>
              </p14:cNvPr>
              <p14:cNvContentPartPr/>
              <p14:nvPr/>
            </p14:nvContentPartPr>
            <p14:xfrm>
              <a:off x="6841783" y="2562146"/>
              <a:ext cx="55440" cy="132840"/>
            </p14:xfrm>
          </p:contentPart>
        </mc:Choice>
        <mc:Fallback xmlns="">
          <p:pic>
            <p:nvPicPr>
              <p:cNvPr id="69" name="Ink 68">
                <a:extLst>
                  <a:ext uri="{FF2B5EF4-FFF2-40B4-BE49-F238E27FC236}">
                    <a16:creationId xmlns:a16="http://schemas.microsoft.com/office/drawing/2014/main" id="{9AED7692-C843-4268-B6D3-45CD66D58903}"/>
                  </a:ext>
                </a:extLst>
              </p:cNvPr>
              <p:cNvPicPr/>
              <p:nvPr/>
            </p:nvPicPr>
            <p:blipFill>
              <a:blip r:embed="rId38"/>
              <a:stretch>
                <a:fillRect/>
              </a:stretch>
            </p:blipFill>
            <p:spPr>
              <a:xfrm>
                <a:off x="6824143" y="2544506"/>
                <a:ext cx="91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 name="Ink 69">
                <a:extLst>
                  <a:ext uri="{FF2B5EF4-FFF2-40B4-BE49-F238E27FC236}">
                    <a16:creationId xmlns:a16="http://schemas.microsoft.com/office/drawing/2014/main" id="{9E078CFE-F51B-4B38-BD7E-D0AEA9CCB0FC}"/>
                  </a:ext>
                </a:extLst>
              </p14:cNvPr>
              <p14:cNvContentPartPr/>
              <p14:nvPr/>
            </p14:nvContentPartPr>
            <p14:xfrm>
              <a:off x="6852583" y="2520746"/>
              <a:ext cx="114480" cy="20160"/>
            </p14:xfrm>
          </p:contentPart>
        </mc:Choice>
        <mc:Fallback xmlns="">
          <p:pic>
            <p:nvPicPr>
              <p:cNvPr id="70" name="Ink 69">
                <a:extLst>
                  <a:ext uri="{FF2B5EF4-FFF2-40B4-BE49-F238E27FC236}">
                    <a16:creationId xmlns:a16="http://schemas.microsoft.com/office/drawing/2014/main" id="{9E078CFE-F51B-4B38-BD7E-D0AEA9CCB0FC}"/>
                  </a:ext>
                </a:extLst>
              </p:cNvPr>
              <p:cNvPicPr/>
              <p:nvPr/>
            </p:nvPicPr>
            <p:blipFill>
              <a:blip r:embed="rId40"/>
              <a:stretch>
                <a:fillRect/>
              </a:stretch>
            </p:blipFill>
            <p:spPr>
              <a:xfrm>
                <a:off x="6834583" y="2502746"/>
                <a:ext cx="150120" cy="55800"/>
              </a:xfrm>
              <a:prstGeom prst="rect">
                <a:avLst/>
              </a:prstGeom>
            </p:spPr>
          </p:pic>
        </mc:Fallback>
      </mc:AlternateContent>
      <p:sp>
        <p:nvSpPr>
          <p:cNvPr id="74" name="TextBox 73">
            <a:extLst>
              <a:ext uri="{FF2B5EF4-FFF2-40B4-BE49-F238E27FC236}">
                <a16:creationId xmlns:a16="http://schemas.microsoft.com/office/drawing/2014/main" id="{E4421FA9-3B9D-43EB-A9F7-E61D96FFB7A9}"/>
              </a:ext>
            </a:extLst>
          </p:cNvPr>
          <p:cNvSpPr txBox="1"/>
          <p:nvPr/>
        </p:nvSpPr>
        <p:spPr>
          <a:xfrm>
            <a:off x="1356712" y="2599801"/>
            <a:ext cx="266834" cy="461665"/>
          </a:xfrm>
          <a:prstGeom prst="rect">
            <a:avLst/>
          </a:prstGeom>
          <a:noFill/>
        </p:spPr>
        <p:txBody>
          <a:bodyPr wrap="square" rtlCol="0">
            <a:spAutoFit/>
          </a:bodyPr>
          <a:lstStyle/>
          <a:p>
            <a:r>
              <a:rPr lang="en-US" sz="2400" dirty="0"/>
              <a:t>H</a:t>
            </a:r>
          </a:p>
        </p:txBody>
      </p:sp>
      <p:cxnSp>
        <p:nvCxnSpPr>
          <p:cNvPr id="84" name="Straight Connector 83">
            <a:extLst>
              <a:ext uri="{FF2B5EF4-FFF2-40B4-BE49-F238E27FC236}">
                <a16:creationId xmlns:a16="http://schemas.microsoft.com/office/drawing/2014/main" id="{FA32BA0C-FA0F-4916-9A5B-78AC64426B23}"/>
              </a:ext>
            </a:extLst>
          </p:cNvPr>
          <p:cNvCxnSpPr>
            <a:cxnSpLocks/>
          </p:cNvCxnSpPr>
          <p:nvPr/>
        </p:nvCxnSpPr>
        <p:spPr>
          <a:xfrm flipH="1">
            <a:off x="6303352" y="2759485"/>
            <a:ext cx="287549" cy="4813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2D23D02-CF95-48D1-A448-1B922B7521DC}"/>
              </a:ext>
            </a:extLst>
          </p:cNvPr>
          <p:cNvCxnSpPr>
            <a:cxnSpLocks/>
          </p:cNvCxnSpPr>
          <p:nvPr/>
        </p:nvCxnSpPr>
        <p:spPr>
          <a:xfrm>
            <a:off x="6212563" y="2999348"/>
            <a:ext cx="12354" cy="13269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899B506-ABB2-460C-9C6C-D3D7C9A539FA}"/>
              </a:ext>
            </a:extLst>
          </p:cNvPr>
          <p:cNvCxnSpPr/>
          <p:nvPr/>
        </p:nvCxnSpPr>
        <p:spPr>
          <a:xfrm flipH="1">
            <a:off x="6692741" y="2962095"/>
            <a:ext cx="9553" cy="251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733E2598-AAF2-4F24-BE5A-6CBCA9D2C7FC}"/>
              </a:ext>
            </a:extLst>
          </p:cNvPr>
          <p:cNvSpPr txBox="1"/>
          <p:nvPr/>
        </p:nvSpPr>
        <p:spPr>
          <a:xfrm>
            <a:off x="5990932" y="2640457"/>
            <a:ext cx="266834" cy="461665"/>
          </a:xfrm>
          <a:prstGeom prst="rect">
            <a:avLst/>
          </a:prstGeom>
          <a:noFill/>
        </p:spPr>
        <p:txBody>
          <a:bodyPr wrap="square" rtlCol="0">
            <a:spAutoFit/>
          </a:bodyPr>
          <a:lstStyle/>
          <a:p>
            <a:r>
              <a:rPr lang="en-US" sz="2400" dirty="0"/>
              <a:t>H</a:t>
            </a:r>
          </a:p>
        </p:txBody>
      </p:sp>
    </p:spTree>
    <p:extLst>
      <p:ext uri="{BB962C8B-B14F-4D97-AF65-F5344CB8AC3E}">
        <p14:creationId xmlns:p14="http://schemas.microsoft.com/office/powerpoint/2010/main" val="390602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7E8F-A364-4A28-A3EC-15E745CC23D8}"/>
              </a:ext>
            </a:extLst>
          </p:cNvPr>
          <p:cNvSpPr>
            <a:spLocks noGrp="1"/>
          </p:cNvSpPr>
          <p:nvPr>
            <p:ph type="title"/>
          </p:nvPr>
        </p:nvSpPr>
        <p:spPr>
          <a:xfrm>
            <a:off x="1305017" y="222349"/>
            <a:ext cx="7582563" cy="779462"/>
          </a:xfrm>
        </p:spPr>
        <p:txBody>
          <a:bodyPr>
            <a:noAutofit/>
          </a:bodyPr>
          <a:lstStyle/>
          <a:p>
            <a:r>
              <a:rPr lang="en-US" sz="3200" b="1" dirty="0"/>
              <a:t>Glyceraldehyde 3-Phosphate Dehydrogenase</a:t>
            </a:r>
            <a:endParaRPr lang="en-US" sz="3200" dirty="0"/>
          </a:p>
        </p:txBody>
      </p:sp>
      <p:pic>
        <p:nvPicPr>
          <p:cNvPr id="7" name="Content Placeholder 4" descr="A close up of a logo&#10;&#10;Description automatically generated">
            <a:extLst>
              <a:ext uri="{FF2B5EF4-FFF2-40B4-BE49-F238E27FC236}">
                <a16:creationId xmlns:a16="http://schemas.microsoft.com/office/drawing/2014/main" id="{2618D0F8-E1EC-4B8D-B34A-E71087FCBCF7}"/>
              </a:ext>
            </a:extLst>
          </p:cNvPr>
          <p:cNvPicPr>
            <a:picLocks noChangeAspect="1"/>
          </p:cNvPicPr>
          <p:nvPr/>
        </p:nvPicPr>
        <p:blipFill rotWithShape="1">
          <a:blip r:embed="rId3">
            <a:extLst>
              <a:ext uri="{28A0092B-C50C-407E-A947-70E740481C1C}">
                <a14:useLocalDpi xmlns:a14="http://schemas.microsoft.com/office/drawing/2010/main" val="0"/>
              </a:ext>
            </a:extLst>
          </a:blip>
          <a:srcRect l="42021" t="57817" r="41186"/>
          <a:stretch/>
        </p:blipFill>
        <p:spPr>
          <a:xfrm>
            <a:off x="3734905" y="2685430"/>
            <a:ext cx="2016730" cy="1462771"/>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4" name="Ink 43">
                <a:extLst>
                  <a:ext uri="{FF2B5EF4-FFF2-40B4-BE49-F238E27FC236}">
                    <a16:creationId xmlns:a16="http://schemas.microsoft.com/office/drawing/2014/main" id="{39272126-354A-4917-8BE3-FBF51786ABD1}"/>
                  </a:ext>
                </a:extLst>
              </p14:cNvPr>
              <p14:cNvContentPartPr/>
              <p14:nvPr/>
            </p14:nvContentPartPr>
            <p14:xfrm>
              <a:off x="2862151" y="1785954"/>
              <a:ext cx="2781000" cy="1911240"/>
            </p14:xfrm>
          </p:contentPart>
        </mc:Choice>
        <mc:Fallback xmlns="">
          <p:pic>
            <p:nvPicPr>
              <p:cNvPr id="44" name="Ink 43">
                <a:extLst>
                  <a:ext uri="{FF2B5EF4-FFF2-40B4-BE49-F238E27FC236}">
                    <a16:creationId xmlns:a16="http://schemas.microsoft.com/office/drawing/2014/main" id="{39272126-354A-4917-8BE3-FBF51786ABD1}"/>
                  </a:ext>
                </a:extLst>
              </p:cNvPr>
              <p:cNvPicPr/>
              <p:nvPr/>
            </p:nvPicPr>
            <p:blipFill>
              <a:blip r:embed="rId5"/>
              <a:stretch>
                <a:fillRect/>
              </a:stretch>
            </p:blipFill>
            <p:spPr>
              <a:xfrm>
                <a:off x="2844511" y="1768314"/>
                <a:ext cx="2816640" cy="1946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7" name="Ink 46">
                <a:extLst>
                  <a:ext uri="{FF2B5EF4-FFF2-40B4-BE49-F238E27FC236}">
                    <a16:creationId xmlns:a16="http://schemas.microsoft.com/office/drawing/2014/main" id="{1C3D7253-762D-4364-AE4F-C1C0C16B1E5E}"/>
                  </a:ext>
                </a:extLst>
              </p14:cNvPr>
              <p14:cNvContentPartPr/>
              <p14:nvPr/>
            </p14:nvContentPartPr>
            <p14:xfrm>
              <a:off x="4473151" y="1792434"/>
              <a:ext cx="11520" cy="384840"/>
            </p14:xfrm>
          </p:contentPart>
        </mc:Choice>
        <mc:Fallback xmlns="">
          <p:pic>
            <p:nvPicPr>
              <p:cNvPr id="47" name="Ink 46">
                <a:extLst>
                  <a:ext uri="{FF2B5EF4-FFF2-40B4-BE49-F238E27FC236}">
                    <a16:creationId xmlns:a16="http://schemas.microsoft.com/office/drawing/2014/main" id="{1C3D7253-762D-4364-AE4F-C1C0C16B1E5E}"/>
                  </a:ext>
                </a:extLst>
              </p:cNvPr>
              <p:cNvPicPr/>
              <p:nvPr/>
            </p:nvPicPr>
            <p:blipFill>
              <a:blip r:embed="rId7"/>
              <a:stretch>
                <a:fillRect/>
              </a:stretch>
            </p:blipFill>
            <p:spPr>
              <a:xfrm>
                <a:off x="4455151" y="1774794"/>
                <a:ext cx="47160" cy="420480"/>
              </a:xfrm>
              <a:prstGeom prst="rect">
                <a:avLst/>
              </a:prstGeom>
            </p:spPr>
          </p:pic>
        </mc:Fallback>
      </mc:AlternateContent>
      <p:sp>
        <p:nvSpPr>
          <p:cNvPr id="49" name="TextBox 48">
            <a:extLst>
              <a:ext uri="{FF2B5EF4-FFF2-40B4-BE49-F238E27FC236}">
                <a16:creationId xmlns:a16="http://schemas.microsoft.com/office/drawing/2014/main" id="{3F028399-3B79-47D6-9429-DF16A1A69187}"/>
              </a:ext>
            </a:extLst>
          </p:cNvPr>
          <p:cNvSpPr txBox="1"/>
          <p:nvPr/>
        </p:nvSpPr>
        <p:spPr>
          <a:xfrm>
            <a:off x="4017777" y="2073989"/>
            <a:ext cx="612668" cy="461665"/>
          </a:xfrm>
          <a:prstGeom prst="rect">
            <a:avLst/>
          </a:prstGeom>
          <a:noFill/>
        </p:spPr>
        <p:txBody>
          <a:bodyPr wrap="none" rtlCol="0">
            <a:spAutoFit/>
          </a:bodyPr>
          <a:lstStyle/>
          <a:p>
            <a:r>
              <a:rPr lang="en-US" sz="2400" dirty="0"/>
              <a:t>H-S</a:t>
            </a:r>
          </a:p>
        </p:txBody>
      </p:sp>
      <p:sp>
        <p:nvSpPr>
          <p:cNvPr id="51" name="TextBox 50">
            <a:extLst>
              <a:ext uri="{FF2B5EF4-FFF2-40B4-BE49-F238E27FC236}">
                <a16:creationId xmlns:a16="http://schemas.microsoft.com/office/drawing/2014/main" id="{C797BE8F-6AAB-4099-8312-B0E48CBAAA01}"/>
              </a:ext>
            </a:extLst>
          </p:cNvPr>
          <p:cNvSpPr txBox="1"/>
          <p:nvPr/>
        </p:nvSpPr>
        <p:spPr>
          <a:xfrm>
            <a:off x="3518339" y="2236961"/>
            <a:ext cx="433132" cy="461665"/>
          </a:xfrm>
          <a:prstGeom prst="rect">
            <a:avLst/>
          </a:prstGeom>
          <a:noFill/>
        </p:spPr>
        <p:txBody>
          <a:bodyPr wrap="none" rtlCol="0">
            <a:spAutoFit/>
          </a:bodyPr>
          <a:lstStyle/>
          <a:p>
            <a:r>
              <a:rPr lang="en-US" sz="2400" dirty="0"/>
              <a:t>B:</a:t>
            </a:r>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52" name="Ink 51">
                <a:extLst>
                  <a:ext uri="{FF2B5EF4-FFF2-40B4-BE49-F238E27FC236}">
                    <a16:creationId xmlns:a16="http://schemas.microsoft.com/office/drawing/2014/main" id="{CD76FD3A-6467-45ED-949F-C64EFD04704E}"/>
                  </a:ext>
                </a:extLst>
              </p14:cNvPr>
              <p14:cNvContentPartPr/>
              <p14:nvPr/>
            </p14:nvContentPartPr>
            <p14:xfrm>
              <a:off x="3405031" y="2281674"/>
              <a:ext cx="168840" cy="115200"/>
            </p14:xfrm>
          </p:contentPart>
        </mc:Choice>
        <mc:Fallback xmlns="">
          <p:pic>
            <p:nvPicPr>
              <p:cNvPr id="52" name="Ink 51">
                <a:extLst>
                  <a:ext uri="{FF2B5EF4-FFF2-40B4-BE49-F238E27FC236}">
                    <a16:creationId xmlns:a16="http://schemas.microsoft.com/office/drawing/2014/main" id="{CD76FD3A-6467-45ED-949F-C64EFD04704E}"/>
                  </a:ext>
                </a:extLst>
              </p:cNvPr>
              <p:cNvPicPr/>
              <p:nvPr/>
            </p:nvPicPr>
            <p:blipFill>
              <a:blip r:embed="rId9"/>
              <a:stretch>
                <a:fillRect/>
              </a:stretch>
            </p:blipFill>
            <p:spPr>
              <a:xfrm>
                <a:off x="3387031" y="2264034"/>
                <a:ext cx="204480" cy="150840"/>
              </a:xfrm>
              <a:prstGeom prst="rect">
                <a:avLst/>
              </a:prstGeom>
            </p:spPr>
          </p:pic>
        </mc:Fallback>
      </mc:AlternateContent>
      <p:cxnSp>
        <p:nvCxnSpPr>
          <p:cNvPr id="53" name="Straight Connector 52">
            <a:extLst>
              <a:ext uri="{FF2B5EF4-FFF2-40B4-BE49-F238E27FC236}">
                <a16:creationId xmlns:a16="http://schemas.microsoft.com/office/drawing/2014/main" id="{3E599A6D-853E-4FF0-8827-E942E1648E2F}"/>
              </a:ext>
            </a:extLst>
          </p:cNvPr>
          <p:cNvCxnSpPr>
            <a:cxnSpLocks/>
          </p:cNvCxnSpPr>
          <p:nvPr/>
        </p:nvCxnSpPr>
        <p:spPr>
          <a:xfrm flipH="1">
            <a:off x="3854422" y="2329398"/>
            <a:ext cx="227916" cy="5321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A99085A-A9DA-491F-8F70-BE755345B7CB}"/>
              </a:ext>
            </a:extLst>
          </p:cNvPr>
          <p:cNvSpPr txBox="1"/>
          <p:nvPr/>
        </p:nvSpPr>
        <p:spPr>
          <a:xfrm>
            <a:off x="3405031" y="4192914"/>
            <a:ext cx="2521716" cy="369332"/>
          </a:xfrm>
          <a:prstGeom prst="rect">
            <a:avLst/>
          </a:prstGeom>
          <a:noFill/>
        </p:spPr>
        <p:txBody>
          <a:bodyPr wrap="none" rtlCol="0">
            <a:spAutoFit/>
          </a:bodyPr>
          <a:lstStyle/>
          <a:p>
            <a:r>
              <a:rPr lang="en-US" b="1" dirty="0"/>
              <a:t>1,3-Bisphosphoglycerate</a:t>
            </a:r>
          </a:p>
        </p:txBody>
      </p:sp>
    </p:spTree>
    <p:extLst>
      <p:ext uri="{BB962C8B-B14F-4D97-AF65-F5344CB8AC3E}">
        <p14:creationId xmlns:p14="http://schemas.microsoft.com/office/powerpoint/2010/main" val="389014073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24505</TotalTime>
  <Words>979</Words>
  <Application>Microsoft Office PowerPoint</Application>
  <PresentationFormat>On-screen Show (4:3)</PresentationFormat>
  <Paragraphs>161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Biochemistry Theme</vt:lpstr>
      <vt:lpstr>Glycolysis</vt:lpstr>
      <vt:lpstr>Glycolysis – Step 4</vt:lpstr>
      <vt:lpstr>Glycolysis – Step 5</vt:lpstr>
      <vt:lpstr>Second Half of Glycolysis – Energy Generating</vt:lpstr>
      <vt:lpstr>Glyceraldehyde 3-Phosphate Dehydrogenase</vt:lpstr>
      <vt:lpstr>Glyceraldehyde 3-Phosphate Dehydrogenase</vt:lpstr>
      <vt:lpstr>Glyceraldehyde 3-Phosphate Dehydrogenase</vt:lpstr>
      <vt:lpstr>Glyceraldehyde 3-Phosphate Dehydrogenase</vt:lpstr>
      <vt:lpstr>Glyceraldehyde 3-Phosphate Dehydrogenase</vt:lpstr>
      <vt:lpstr>Glyceraldehyde 3-Phosphate Dehydrogenase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285</cp:revision>
  <cp:lastPrinted>2020-01-27T17:38:25Z</cp:lastPrinted>
  <dcterms:created xsi:type="dcterms:W3CDTF">2020-01-06T19:40:53Z</dcterms:created>
  <dcterms:modified xsi:type="dcterms:W3CDTF">2020-03-15T20:52:44Z</dcterms:modified>
</cp:coreProperties>
</file>