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518" r:id="rId2"/>
    <p:sldId id="495" r:id="rId3"/>
    <p:sldId id="496" r:id="rId4"/>
    <p:sldId id="497" r:id="rId5"/>
    <p:sldId id="507" r:id="rId6"/>
    <p:sldId id="502" r:id="rId7"/>
    <p:sldId id="500" r:id="rId8"/>
    <p:sldId id="503" r:id="rId9"/>
    <p:sldId id="501" r:id="rId10"/>
    <p:sldId id="504" r:id="rId11"/>
    <p:sldId id="505" r:id="rId12"/>
    <p:sldId id="506" r:id="rId13"/>
    <p:sldId id="509" r:id="rId14"/>
    <p:sldId id="493" r:id="rId15"/>
    <p:sldId id="516" r:id="rId1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59512" autoAdjust="0"/>
  </p:normalViewPr>
  <p:slideViewPr>
    <p:cSldViewPr snapToGrid="0" showGuides="1">
      <p:cViewPr varScale="1">
        <p:scale>
          <a:sx n="81" d="100"/>
          <a:sy n="81" d="100"/>
        </p:scale>
        <p:origin x="1354" y="46"/>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3 of our lecture on the Electron Transport Chain.</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408524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two protons from the reduced Coenzyme Q are transferred to the intermembrane space. One electron is then shuttled to the Cytochrome C carrier, and the other transferred to the partially reduced Coenzyme Q.</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172420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fully oxidized Coenzyme Q is then released back into the Q-pool and the reduced Cytochrome C carrier leaves for Complex IV. The fully reduced Coenzyme Q molecule in the lower binding site attracts two protons from the matrix of the mitochondria.</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11033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fully reduced form of Coenzyme Q is then released back into the Q-pool where it is then free to dock into the upper Q-binding site in Complex III and begin the cycle again.</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176160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net energy coming in from 1 molecule of NADH at Complex I or FADH2 at Complex II, will cause Complex III to shift 4 protons into the intermembrane space and remove 2 additional protons from the matrix. It will also reduce two molecules of Cytochrome C and fully oxidize a total of 1 Coenzyme Q molecule, since the Q-cycle oxidizes 2 but then reduces 1 Coenzyme Q.</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4176409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cartoon summary of the entire electron transport chain. Complex I harvesting electrons derived from NADH of the </a:t>
            </a:r>
            <a:r>
              <a:rPr lang="en-US" dirty="0" err="1"/>
              <a:t>Kreb</a:t>
            </a:r>
            <a:r>
              <a:rPr lang="en-US" dirty="0"/>
              <a:t> Cycle to produce 1 molecule of Coenzyme Q and pump 4 protons across the membrane. Complex II harvests the electrons from the succinate dehydrogenase reaction of the </a:t>
            </a:r>
            <a:r>
              <a:rPr lang="en-US" dirty="0" err="1"/>
              <a:t>Kreb</a:t>
            </a:r>
            <a:r>
              <a:rPr lang="en-US" dirty="0"/>
              <a:t> cycle and feeds them through FADH2 and other iron-sulfur clusters to generate 1 molecule of Coenzyme Q.  The molecules of Coenzyme Q are used to reduce Cytochrome C at Complex III through the Q-Cycle. Complex III also pumps 4 protons per NADH or FADH2. Cytochrome C then transfers electrons to Complex IV that reduces molecular oxygen to water and pumps 2 more protons to the intermembrane space fore each NADH or FADH2 molecules consumed. </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283241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for 1 NADH molecule, 10 protons are pumped across the membrane resulting in one turn of the ATP Synthase protein and the generation of 3 ATP molecules (that are located in the matrix of the mitochondria)  We will see there is an energy costs to move the ATP to the cytoplasm where it can be used more efficiently to do work, such as muscle contraction. FADH2, on the other hand, bypasses Complex I and does not itself pump protons.  Thus, it is worth less currency when it comes to the production of ATP. 1 FADH2 is not capable on its own to generate one turn of the ATP Synthase enzyme. Thus, in estimation, each FADH2 is worth approximately 1.8 ATP molecules (although you have to make them 3 at a time!). In the next lecture, we will explore the structure and activity of the ATP Synthase enzyme and see how ATP is transported into the cytosol.</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109883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Complex III is the Q-Cytochrome C Oxidoreductase (also called Cytochrome bc1 for the heme cofactors that it binds) It is a dimeric protein. Each half is composed of 11 protein chains and a complex collection of cofactors, including several hemes and an iron-sulfur cluster. The role of Complex III in the electron transport chain is to transfer the electrons carried by Coenzyme Q from Complexes I and II, to a small shuttle protein known as Cytochrome C. In this process, it transfers 4 H+s to the intermembrane space and takes an additional 2 H+s from the matrix.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41214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one half of the Complex III dimer with the cofactors used to transport electrons listed. Structures of several different forms have been determined. The 3D structures have revealed the location of the cofactors and two paths that electrons follow. Two of the major protein subunits are cytochromes (meaning that they bind with heme cofactors). The top subunit shown in yellow is called Cytochrome C1 because it binds to a heme group that adopts the C-conformation. The lower subunit is known as Cytochrome b, as it binds with two heme groups in the b-conformation. And a third important subunit is the </a:t>
            </a:r>
            <a:r>
              <a:rPr lang="en-US" dirty="0" err="1"/>
              <a:t>Reiske</a:t>
            </a:r>
            <a:r>
              <a:rPr lang="en-US" dirty="0"/>
              <a:t> subunit that binds the Fe/S complexes used in the transfer of electrons to the electron carrier Cytochrome C (which is a separate protein and should not be confused with the Cytochrome C1 subunit shown here). There are also two binding sites for Coenzyme Q, that will be discussed in more detail over the next few slides. Structural analysis has also uncovered many complex details, such as an unusual motion of the </a:t>
            </a:r>
            <a:r>
              <a:rPr lang="en-US" dirty="0" err="1"/>
              <a:t>Reiske</a:t>
            </a:r>
            <a:r>
              <a:rPr lang="en-US" dirty="0"/>
              <a:t> subunit holding the iron-sulfur cluster, and scientists are still working out how the entire process occurs without short-circuiting the cycle.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370229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Cytochrome C, shown here, is a small, water soluble protein that associates as a peripheral membrane protein with the </a:t>
            </a:r>
            <a:r>
              <a:rPr lang="en-US" dirty="0" err="1"/>
              <a:t>innermitochondrial</a:t>
            </a:r>
            <a:r>
              <a:rPr lang="en-US" dirty="0"/>
              <a:t> membrane on the cytosolic side. Its main purpose is to carry or shuttle electrons between Complex III and Complex IV of the electron transport chain, but it is also involved in the process of apoptosis (which we will discuss later). To mediate its electron carrying function, Cytochrome C contains a heme group with an iron ion gripped tightly inside, colored red here. The iron ion readily accepts and releases a single electron. Thus, Cytochrome C can carry electrons from Complex III to Complex IV, one at a time. It also can only carry electrons.  It cannot carry protons (H+) This is a problem as we have been transferring 2 electrons &amp; 2 protons as a unit, up until this point! In this case, the electrons have to move through radical transfer instead of as a pair.  </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417039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Coenzyme Q is capable of existing in many different oxidation states, so radical transfer is possible, but it would be inefficient, and likely unsustainable, to only take one electron from QH2 and then release it back into the inner membrane pool of Coenzyme Q when housing a single electron and two protons. If the Q pool has a significant portion of the Q in this partially-filled radical state, it will NOT be able to pick up pairs of electrons from Complex I and Complex II. It also cannot be accepted by Complex III in this state. Thus, the energy from the electrons of our food molecules would be wasted, and our available Q-pool to accept electrons and protons from our food molecules would shrink with every round.  Similar to all of the other electron carriers, oxidized Q must be recycled after every round of use, so that it can be reused in the cycle. So how does Complex III solve this electron transfer problem?</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01675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uses a process known as the Q-Cycle. In the first part of this Cycle. One fully reduced molecule of Coenzyme Q binds in a Q-site close to the cytosolic side of the membrane. This is followed by the binding of a completely oxidized Q molecule in a lower Q-site that is closer to the matrix of the mitochondria. A molecule of Cytochrome C then binds with the Complex</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611535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these labile cofactors are bound to Complex III, the two protons attached to the Coenzyme Q are released into the intermembrane space. One electron is then transferred up to Cytochrome C, and the other electron is transferred down to partially reduce the lower Q molecule.</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39756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the fully oxidized Coenzyme Q in the upper binding site floats out of the protein and back into the inner membrane pool of Coenzyme Q. The Cytochrome C that has been loaded with one electron leaves Complex III and travels to Complex IV to deliver the electron. The partially reduced Coenzyme Q stays bound to Complex III. </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69683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part 2 of the Q-cycle, a second fully reduced Coenzyme Q molecule binds with Complex III. An oxidized Cytochrome C carrier protein also binds.</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727473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db101.rcsb.org/motm/137" TargetMode="External"/><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pdb101.rcsb.org/motm/13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pdb101.rcsb.org/motm/13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db101.rcsb.org/motm/13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db101.rcsb.org/motm/13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wikiwand.com/en/Coenzyme_Q_%E2%80%93_cytochrome_c_reducta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db101.rcsb.org/motm/3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pringerplus.springeropen.com/articles/10.1186/2193-1801-2-139#Fig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pdb101.rcsb.org/motm/13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pdb101.rcsb.org/motm/13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pdb101.rcsb.org/motm/13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pdb101.rcsb.org/motm/1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The Electron Transport Chain</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Part 3: Complex III</a:t>
            </a:r>
          </a:p>
        </p:txBody>
      </p:sp>
    </p:spTree>
    <p:extLst>
      <p:ext uri="{BB962C8B-B14F-4D97-AF65-F5344CB8AC3E}">
        <p14:creationId xmlns:p14="http://schemas.microsoft.com/office/powerpoint/2010/main" val="324078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79D1D8-4452-441E-8359-F6D561620BBF}"/>
              </a:ext>
            </a:extLst>
          </p:cNvPr>
          <p:cNvSpPr/>
          <p:nvPr/>
        </p:nvSpPr>
        <p:spPr>
          <a:xfrm>
            <a:off x="5684323" y="2630263"/>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BA75FD2-46BE-4D80-BAF6-13E6B008C878}"/>
              </a:ext>
            </a:extLst>
          </p:cNvPr>
          <p:cNvSpPr/>
          <p:nvPr/>
        </p:nvSpPr>
        <p:spPr>
          <a:xfrm>
            <a:off x="7414155" y="2887709"/>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2" name="Title 1">
            <a:extLst>
              <a:ext uri="{FF2B5EF4-FFF2-40B4-BE49-F238E27FC236}">
                <a16:creationId xmlns:a16="http://schemas.microsoft.com/office/drawing/2014/main" id="{DC9FC39A-42EC-4820-919F-1B2CBCDF37AB}"/>
              </a:ext>
            </a:extLst>
          </p:cNvPr>
          <p:cNvSpPr>
            <a:spLocks noGrp="1"/>
          </p:cNvSpPr>
          <p:nvPr>
            <p:ph type="title"/>
          </p:nvPr>
        </p:nvSpPr>
        <p:spPr>
          <a:xfrm>
            <a:off x="1530724" y="105684"/>
            <a:ext cx="7613276" cy="779462"/>
          </a:xfrm>
        </p:spPr>
        <p:txBody>
          <a:bodyPr>
            <a:normAutofit/>
          </a:bodyPr>
          <a:lstStyle/>
          <a:p>
            <a:r>
              <a:rPr lang="en-US" sz="3200" b="1" dirty="0"/>
              <a:t>The Q-Cycle Part 2</a:t>
            </a:r>
          </a:p>
        </p:txBody>
      </p:sp>
      <p:pic>
        <p:nvPicPr>
          <p:cNvPr id="5" name="Content Placeholder 4" descr="A picture containing flower&#10;&#10;Description automatically generated">
            <a:extLst>
              <a:ext uri="{FF2B5EF4-FFF2-40B4-BE49-F238E27FC236}">
                <a16:creationId xmlns:a16="http://schemas.microsoft.com/office/drawing/2014/main" id="{094FD960-2022-490C-8DB8-0D5A24790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954738" y="1939052"/>
            <a:ext cx="3234523" cy="3234523"/>
          </a:xfrm>
          <a:solidFill>
            <a:schemeClr val="bg2">
              <a:lumMod val="75000"/>
            </a:schemeClr>
          </a:solidFill>
        </p:spPr>
      </p:pic>
      <p:pic>
        <p:nvPicPr>
          <p:cNvPr id="8" name="Content Placeholder 4" descr="A close up of a logo&#10;&#10;Description automatically generated">
            <a:extLst>
              <a:ext uri="{FF2B5EF4-FFF2-40B4-BE49-F238E27FC236}">
                <a16:creationId xmlns:a16="http://schemas.microsoft.com/office/drawing/2014/main" id="{3D4937CB-F3A9-4291-8317-2987684177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3844865" y="1625384"/>
            <a:ext cx="939577" cy="985289"/>
          </a:xfrm>
          <a:prstGeom prst="rect">
            <a:avLst/>
          </a:prstGeom>
        </p:spPr>
      </p:pic>
      <p:sp>
        <p:nvSpPr>
          <p:cNvPr id="6" name="TextBox 5">
            <a:extLst>
              <a:ext uri="{FF2B5EF4-FFF2-40B4-BE49-F238E27FC236}">
                <a16:creationId xmlns:a16="http://schemas.microsoft.com/office/drawing/2014/main" id="{13044610-AC2F-4522-A72D-B6932AEF6D04}"/>
              </a:ext>
            </a:extLst>
          </p:cNvPr>
          <p:cNvSpPr txBox="1"/>
          <p:nvPr/>
        </p:nvSpPr>
        <p:spPr>
          <a:xfrm>
            <a:off x="2618890" y="5659521"/>
            <a:ext cx="6395244" cy="307777"/>
          </a:xfrm>
          <a:prstGeom prst="rect">
            <a:avLst/>
          </a:prstGeom>
          <a:noFill/>
        </p:spPr>
        <p:txBody>
          <a:bodyPr wrap="square" rtlCol="0">
            <a:spAutoFit/>
          </a:bodyPr>
          <a:lstStyle/>
          <a:p>
            <a:r>
              <a:rPr lang="en-US" sz="1400" dirty="0"/>
              <a:t>Image modified  from : </a:t>
            </a:r>
            <a:r>
              <a:rPr lang="en-US" sz="1400" dirty="0" err="1">
                <a:hlinkClick r:id="rId6"/>
              </a:rPr>
              <a:t>Goodsell</a:t>
            </a:r>
            <a:r>
              <a:rPr lang="en-US" sz="1400" dirty="0">
                <a:hlinkClick r:id="rId6"/>
              </a:rPr>
              <a:t>, D. (2012) Molecule of the Month, Protein Database</a:t>
            </a:r>
            <a:endParaRPr lang="en-US" sz="1400" i="1" dirty="0"/>
          </a:p>
        </p:txBody>
      </p:sp>
      <p:sp>
        <p:nvSpPr>
          <p:cNvPr id="3" name="Rectangle 2">
            <a:extLst>
              <a:ext uri="{FF2B5EF4-FFF2-40B4-BE49-F238E27FC236}">
                <a16:creationId xmlns:a16="http://schemas.microsoft.com/office/drawing/2014/main" id="{DC4C2403-DD41-449A-8ED6-6808751A85E6}"/>
              </a:ext>
            </a:extLst>
          </p:cNvPr>
          <p:cNvSpPr/>
          <p:nvPr/>
        </p:nvSpPr>
        <p:spPr>
          <a:xfrm>
            <a:off x="381964" y="2639019"/>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992A131-01BD-4EF7-ADF7-1681CE866F5F}"/>
              </a:ext>
            </a:extLst>
          </p:cNvPr>
          <p:cNvSpPr/>
          <p:nvPr/>
        </p:nvSpPr>
        <p:spPr>
          <a:xfrm>
            <a:off x="3756974" y="2714264"/>
            <a:ext cx="673465" cy="457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12448A-266F-43BE-9010-779B0DF468A9}"/>
              </a:ext>
            </a:extLst>
          </p:cNvPr>
          <p:cNvSpPr/>
          <p:nvPr/>
        </p:nvSpPr>
        <p:spPr>
          <a:xfrm>
            <a:off x="3777459" y="3371118"/>
            <a:ext cx="673465" cy="45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01B44A-7B55-49E7-A36D-BB15F64A9489}"/>
              </a:ext>
            </a:extLst>
          </p:cNvPr>
          <p:cNvSpPr/>
          <p:nvPr/>
        </p:nvSpPr>
        <p:spPr>
          <a:xfrm>
            <a:off x="3883245" y="343789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10" name="Oval 9">
            <a:extLst>
              <a:ext uri="{FF2B5EF4-FFF2-40B4-BE49-F238E27FC236}">
                <a16:creationId xmlns:a16="http://schemas.microsoft.com/office/drawing/2014/main" id="{96042CF4-C273-40B9-8360-475F1954B6F2}"/>
              </a:ext>
            </a:extLst>
          </p:cNvPr>
          <p:cNvSpPr/>
          <p:nvPr/>
        </p:nvSpPr>
        <p:spPr>
          <a:xfrm>
            <a:off x="3881843" y="2755505"/>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14" name="Group 13">
            <a:extLst>
              <a:ext uri="{FF2B5EF4-FFF2-40B4-BE49-F238E27FC236}">
                <a16:creationId xmlns:a16="http://schemas.microsoft.com/office/drawing/2014/main" id="{9EC8DF48-AD8B-4353-988F-20AD3D7935EC}"/>
              </a:ext>
            </a:extLst>
          </p:cNvPr>
          <p:cNvGrpSpPr/>
          <p:nvPr/>
        </p:nvGrpSpPr>
        <p:grpSpPr>
          <a:xfrm>
            <a:off x="4044933" y="2612276"/>
            <a:ext cx="349776" cy="338554"/>
            <a:chOff x="2284733" y="4651577"/>
            <a:chExt cx="349776" cy="338554"/>
          </a:xfrm>
        </p:grpSpPr>
        <p:sp>
          <p:nvSpPr>
            <p:cNvPr id="12" name="Oval 11">
              <a:extLst>
                <a:ext uri="{FF2B5EF4-FFF2-40B4-BE49-F238E27FC236}">
                  <a16:creationId xmlns:a16="http://schemas.microsoft.com/office/drawing/2014/main" id="{CECE4449-4E13-4AD7-B987-AED87C85BB17}"/>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3577D3E-EC75-4868-A843-AB0064CEAE71}"/>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15" name="Group 14">
            <a:extLst>
              <a:ext uri="{FF2B5EF4-FFF2-40B4-BE49-F238E27FC236}">
                <a16:creationId xmlns:a16="http://schemas.microsoft.com/office/drawing/2014/main" id="{FA02E74A-9191-46DD-9AA8-FB9F57614A2D}"/>
              </a:ext>
            </a:extLst>
          </p:cNvPr>
          <p:cNvGrpSpPr/>
          <p:nvPr/>
        </p:nvGrpSpPr>
        <p:grpSpPr>
          <a:xfrm>
            <a:off x="3749143" y="2613721"/>
            <a:ext cx="349776" cy="338554"/>
            <a:chOff x="2284733" y="4651577"/>
            <a:chExt cx="349776" cy="338554"/>
          </a:xfrm>
        </p:grpSpPr>
        <p:sp>
          <p:nvSpPr>
            <p:cNvPr id="16" name="Oval 15">
              <a:extLst>
                <a:ext uri="{FF2B5EF4-FFF2-40B4-BE49-F238E27FC236}">
                  <a16:creationId xmlns:a16="http://schemas.microsoft.com/office/drawing/2014/main" id="{780B5EBA-6F70-4F49-B5DA-1EFC474A8A4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ECA71D1-8FE2-4D05-866F-DD3701860B69}"/>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11" name="Group 10">
            <a:extLst>
              <a:ext uri="{FF2B5EF4-FFF2-40B4-BE49-F238E27FC236}">
                <a16:creationId xmlns:a16="http://schemas.microsoft.com/office/drawing/2014/main" id="{D1EAB3C7-0A91-4868-8612-61BD0171E3BA}"/>
              </a:ext>
            </a:extLst>
          </p:cNvPr>
          <p:cNvGrpSpPr/>
          <p:nvPr/>
        </p:nvGrpSpPr>
        <p:grpSpPr>
          <a:xfrm>
            <a:off x="3623244" y="2801089"/>
            <a:ext cx="1022959" cy="344700"/>
            <a:chOff x="3623244" y="2801089"/>
            <a:chExt cx="1022959" cy="344700"/>
          </a:xfrm>
        </p:grpSpPr>
        <p:grpSp>
          <p:nvGrpSpPr>
            <p:cNvPr id="20" name="Group 19">
              <a:extLst>
                <a:ext uri="{FF2B5EF4-FFF2-40B4-BE49-F238E27FC236}">
                  <a16:creationId xmlns:a16="http://schemas.microsoft.com/office/drawing/2014/main" id="{F7ABA8A4-A218-4992-BAD8-F2D1213418C1}"/>
                </a:ext>
              </a:extLst>
            </p:cNvPr>
            <p:cNvGrpSpPr/>
            <p:nvPr/>
          </p:nvGrpSpPr>
          <p:grpSpPr>
            <a:xfrm>
              <a:off x="4105491" y="2801089"/>
              <a:ext cx="540712" cy="338554"/>
              <a:chOff x="2625238" y="4861220"/>
              <a:chExt cx="540712" cy="338554"/>
            </a:xfrm>
          </p:grpSpPr>
          <p:sp>
            <p:nvSpPr>
              <p:cNvPr id="18" name="Oval 17">
                <a:extLst>
                  <a:ext uri="{FF2B5EF4-FFF2-40B4-BE49-F238E27FC236}">
                    <a16:creationId xmlns:a16="http://schemas.microsoft.com/office/drawing/2014/main" id="{3756A0C5-C608-4E05-852D-4FFADC0FA90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9AA3860-FDBD-44F2-A80F-A46CB6600A7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21" name="Group 20">
              <a:extLst>
                <a:ext uri="{FF2B5EF4-FFF2-40B4-BE49-F238E27FC236}">
                  <a16:creationId xmlns:a16="http://schemas.microsoft.com/office/drawing/2014/main" id="{30959D0D-ADF8-4EDF-9386-39D06EF83565}"/>
                </a:ext>
              </a:extLst>
            </p:cNvPr>
            <p:cNvGrpSpPr/>
            <p:nvPr/>
          </p:nvGrpSpPr>
          <p:grpSpPr>
            <a:xfrm>
              <a:off x="3623244" y="2807235"/>
              <a:ext cx="540712" cy="338554"/>
              <a:chOff x="2625238" y="4861220"/>
              <a:chExt cx="540712" cy="338554"/>
            </a:xfrm>
          </p:grpSpPr>
          <p:sp>
            <p:nvSpPr>
              <p:cNvPr id="22" name="Oval 21">
                <a:extLst>
                  <a:ext uri="{FF2B5EF4-FFF2-40B4-BE49-F238E27FC236}">
                    <a16:creationId xmlns:a16="http://schemas.microsoft.com/office/drawing/2014/main" id="{C70B27A8-8D19-432E-B5F3-A86485DD74D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20F4CBF-2BE3-4E6F-90E7-0F95082A98B2}"/>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
        <p:nvSpPr>
          <p:cNvPr id="24" name="Oval 23">
            <a:extLst>
              <a:ext uri="{FF2B5EF4-FFF2-40B4-BE49-F238E27FC236}">
                <a16:creationId xmlns:a16="http://schemas.microsoft.com/office/drawing/2014/main" id="{9E1A2187-7973-46E4-AF4A-01F5437D318B}"/>
              </a:ext>
            </a:extLst>
          </p:cNvPr>
          <p:cNvSpPr/>
          <p:nvPr/>
        </p:nvSpPr>
        <p:spPr>
          <a:xfrm>
            <a:off x="833395" y="2806955"/>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25" name="Group 24">
            <a:extLst>
              <a:ext uri="{FF2B5EF4-FFF2-40B4-BE49-F238E27FC236}">
                <a16:creationId xmlns:a16="http://schemas.microsoft.com/office/drawing/2014/main" id="{D412F9DD-771E-48B3-8DF7-61736FB49979}"/>
              </a:ext>
            </a:extLst>
          </p:cNvPr>
          <p:cNvGrpSpPr/>
          <p:nvPr/>
        </p:nvGrpSpPr>
        <p:grpSpPr>
          <a:xfrm>
            <a:off x="996485" y="2663726"/>
            <a:ext cx="349776" cy="338554"/>
            <a:chOff x="2284733" y="4651577"/>
            <a:chExt cx="349776" cy="338554"/>
          </a:xfrm>
        </p:grpSpPr>
        <p:sp>
          <p:nvSpPr>
            <p:cNvPr id="26" name="Oval 25">
              <a:extLst>
                <a:ext uri="{FF2B5EF4-FFF2-40B4-BE49-F238E27FC236}">
                  <a16:creationId xmlns:a16="http://schemas.microsoft.com/office/drawing/2014/main" id="{8B8BD49F-F734-4E3D-BF0D-3CEDAB3C39C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8DA6BA3-398B-451A-A66D-606E29A6BF09}"/>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28" name="Group 27">
            <a:extLst>
              <a:ext uri="{FF2B5EF4-FFF2-40B4-BE49-F238E27FC236}">
                <a16:creationId xmlns:a16="http://schemas.microsoft.com/office/drawing/2014/main" id="{801075AC-3EB5-48D4-A7BB-31545B3EA1DD}"/>
              </a:ext>
            </a:extLst>
          </p:cNvPr>
          <p:cNvGrpSpPr/>
          <p:nvPr/>
        </p:nvGrpSpPr>
        <p:grpSpPr>
          <a:xfrm>
            <a:off x="700695" y="2665171"/>
            <a:ext cx="349776" cy="338554"/>
            <a:chOff x="2284733" y="4651577"/>
            <a:chExt cx="349776" cy="338554"/>
          </a:xfrm>
        </p:grpSpPr>
        <p:sp>
          <p:nvSpPr>
            <p:cNvPr id="29" name="Oval 28">
              <a:extLst>
                <a:ext uri="{FF2B5EF4-FFF2-40B4-BE49-F238E27FC236}">
                  <a16:creationId xmlns:a16="http://schemas.microsoft.com/office/drawing/2014/main" id="{9BE71913-1396-43A7-B3BA-889C3C1A12D0}"/>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6ACB7E-E071-4742-9761-0873569BE2A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31" name="Group 30">
            <a:extLst>
              <a:ext uri="{FF2B5EF4-FFF2-40B4-BE49-F238E27FC236}">
                <a16:creationId xmlns:a16="http://schemas.microsoft.com/office/drawing/2014/main" id="{A4B9CEA8-ACA1-455E-A11D-299916B48A8F}"/>
              </a:ext>
            </a:extLst>
          </p:cNvPr>
          <p:cNvGrpSpPr/>
          <p:nvPr/>
        </p:nvGrpSpPr>
        <p:grpSpPr>
          <a:xfrm>
            <a:off x="1057043" y="2852539"/>
            <a:ext cx="540712" cy="338554"/>
            <a:chOff x="2625238" y="4861220"/>
            <a:chExt cx="540712" cy="338554"/>
          </a:xfrm>
        </p:grpSpPr>
        <p:sp>
          <p:nvSpPr>
            <p:cNvPr id="32" name="Oval 31">
              <a:extLst>
                <a:ext uri="{FF2B5EF4-FFF2-40B4-BE49-F238E27FC236}">
                  <a16:creationId xmlns:a16="http://schemas.microsoft.com/office/drawing/2014/main" id="{0E5CDDCE-CC67-4BC8-B70D-CA2E989C3CF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F8D914B-9E2A-48AF-91F3-517B85471A66}"/>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34" name="Group 33">
            <a:extLst>
              <a:ext uri="{FF2B5EF4-FFF2-40B4-BE49-F238E27FC236}">
                <a16:creationId xmlns:a16="http://schemas.microsoft.com/office/drawing/2014/main" id="{ACBD8E54-C9B6-4FDF-B1C6-F296DAC2E7C3}"/>
              </a:ext>
            </a:extLst>
          </p:cNvPr>
          <p:cNvGrpSpPr/>
          <p:nvPr/>
        </p:nvGrpSpPr>
        <p:grpSpPr>
          <a:xfrm>
            <a:off x="574796" y="2858685"/>
            <a:ext cx="540712" cy="338554"/>
            <a:chOff x="2625238" y="4861220"/>
            <a:chExt cx="540712" cy="338554"/>
          </a:xfrm>
        </p:grpSpPr>
        <p:sp>
          <p:nvSpPr>
            <p:cNvPr id="35" name="Oval 34">
              <a:extLst>
                <a:ext uri="{FF2B5EF4-FFF2-40B4-BE49-F238E27FC236}">
                  <a16:creationId xmlns:a16="http://schemas.microsoft.com/office/drawing/2014/main" id="{D552D30C-90B5-4D48-8A13-6E9870EFF89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D22606-DDCA-415E-B3F4-B4FEAA1E4C57}"/>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sp>
        <p:nvSpPr>
          <p:cNvPr id="37" name="Oval 36">
            <a:extLst>
              <a:ext uri="{FF2B5EF4-FFF2-40B4-BE49-F238E27FC236}">
                <a16:creationId xmlns:a16="http://schemas.microsoft.com/office/drawing/2014/main" id="{32EF571D-125B-4F12-B44B-4C8E792DC2DF}"/>
              </a:ext>
            </a:extLst>
          </p:cNvPr>
          <p:cNvSpPr/>
          <p:nvPr/>
        </p:nvSpPr>
        <p:spPr>
          <a:xfrm>
            <a:off x="1597755" y="315017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38" name="Group 37">
            <a:extLst>
              <a:ext uri="{FF2B5EF4-FFF2-40B4-BE49-F238E27FC236}">
                <a16:creationId xmlns:a16="http://schemas.microsoft.com/office/drawing/2014/main" id="{9BD99771-9590-4C2B-899E-C77BB4004AFF}"/>
              </a:ext>
            </a:extLst>
          </p:cNvPr>
          <p:cNvGrpSpPr/>
          <p:nvPr/>
        </p:nvGrpSpPr>
        <p:grpSpPr>
          <a:xfrm>
            <a:off x="1760845" y="3006944"/>
            <a:ext cx="349776" cy="338554"/>
            <a:chOff x="2284733" y="4651577"/>
            <a:chExt cx="349776" cy="338554"/>
          </a:xfrm>
        </p:grpSpPr>
        <p:sp>
          <p:nvSpPr>
            <p:cNvPr id="39" name="Oval 38">
              <a:extLst>
                <a:ext uri="{FF2B5EF4-FFF2-40B4-BE49-F238E27FC236}">
                  <a16:creationId xmlns:a16="http://schemas.microsoft.com/office/drawing/2014/main" id="{90E86CD1-D7C9-4322-8816-0D074558204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9565113-A9FE-46DE-BF44-CCA90F621141}"/>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1" name="Group 40">
            <a:extLst>
              <a:ext uri="{FF2B5EF4-FFF2-40B4-BE49-F238E27FC236}">
                <a16:creationId xmlns:a16="http://schemas.microsoft.com/office/drawing/2014/main" id="{29307F7A-0B38-454E-8A60-8F2E47A1FA44}"/>
              </a:ext>
            </a:extLst>
          </p:cNvPr>
          <p:cNvGrpSpPr/>
          <p:nvPr/>
        </p:nvGrpSpPr>
        <p:grpSpPr>
          <a:xfrm>
            <a:off x="1465055" y="3008389"/>
            <a:ext cx="349776" cy="338554"/>
            <a:chOff x="2284733" y="4651577"/>
            <a:chExt cx="349776" cy="338554"/>
          </a:xfrm>
        </p:grpSpPr>
        <p:sp>
          <p:nvSpPr>
            <p:cNvPr id="42" name="Oval 41">
              <a:extLst>
                <a:ext uri="{FF2B5EF4-FFF2-40B4-BE49-F238E27FC236}">
                  <a16:creationId xmlns:a16="http://schemas.microsoft.com/office/drawing/2014/main" id="{1D785348-BD60-465E-93D9-B6AB298CCDC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6DC1492-D3EC-4C29-B2AC-386DD355FAA5}"/>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4" name="Group 43">
            <a:extLst>
              <a:ext uri="{FF2B5EF4-FFF2-40B4-BE49-F238E27FC236}">
                <a16:creationId xmlns:a16="http://schemas.microsoft.com/office/drawing/2014/main" id="{E7140890-61D9-4F39-9CFB-C8EC2A527DF5}"/>
              </a:ext>
            </a:extLst>
          </p:cNvPr>
          <p:cNvGrpSpPr/>
          <p:nvPr/>
        </p:nvGrpSpPr>
        <p:grpSpPr>
          <a:xfrm>
            <a:off x="1821403" y="3195757"/>
            <a:ext cx="540712" cy="338554"/>
            <a:chOff x="2625238" y="4861220"/>
            <a:chExt cx="540712" cy="338554"/>
          </a:xfrm>
        </p:grpSpPr>
        <p:sp>
          <p:nvSpPr>
            <p:cNvPr id="45" name="Oval 44">
              <a:extLst>
                <a:ext uri="{FF2B5EF4-FFF2-40B4-BE49-F238E27FC236}">
                  <a16:creationId xmlns:a16="http://schemas.microsoft.com/office/drawing/2014/main" id="{9987D244-B9FB-43D8-A7A6-C1D992BC403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992506C-7791-4E87-809F-3E2D38CDE9BE}"/>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47" name="Group 46">
            <a:extLst>
              <a:ext uri="{FF2B5EF4-FFF2-40B4-BE49-F238E27FC236}">
                <a16:creationId xmlns:a16="http://schemas.microsoft.com/office/drawing/2014/main" id="{E36F0168-E761-4FCB-A49D-4FEF507BE2D0}"/>
              </a:ext>
            </a:extLst>
          </p:cNvPr>
          <p:cNvGrpSpPr/>
          <p:nvPr/>
        </p:nvGrpSpPr>
        <p:grpSpPr>
          <a:xfrm>
            <a:off x="1339156" y="3201903"/>
            <a:ext cx="540712" cy="338554"/>
            <a:chOff x="2625238" y="4861220"/>
            <a:chExt cx="540712" cy="338554"/>
          </a:xfrm>
        </p:grpSpPr>
        <p:sp>
          <p:nvSpPr>
            <p:cNvPr id="48" name="Oval 47">
              <a:extLst>
                <a:ext uri="{FF2B5EF4-FFF2-40B4-BE49-F238E27FC236}">
                  <a16:creationId xmlns:a16="http://schemas.microsoft.com/office/drawing/2014/main" id="{CDFE1C3F-EB6E-40E1-9817-4CEDDD4859D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2C7A458D-FCF8-4B22-817B-57454486CF3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51" name="Group 50">
            <a:extLst>
              <a:ext uri="{FF2B5EF4-FFF2-40B4-BE49-F238E27FC236}">
                <a16:creationId xmlns:a16="http://schemas.microsoft.com/office/drawing/2014/main" id="{C6C21F88-74F7-4FD1-8425-CFA4A3799ED8}"/>
              </a:ext>
            </a:extLst>
          </p:cNvPr>
          <p:cNvGrpSpPr/>
          <p:nvPr/>
        </p:nvGrpSpPr>
        <p:grpSpPr>
          <a:xfrm>
            <a:off x="7558930" y="2699302"/>
            <a:ext cx="349776" cy="338554"/>
            <a:chOff x="2284733" y="4651577"/>
            <a:chExt cx="349776" cy="338554"/>
          </a:xfrm>
        </p:grpSpPr>
        <p:sp>
          <p:nvSpPr>
            <p:cNvPr id="52" name="Oval 51">
              <a:extLst>
                <a:ext uri="{FF2B5EF4-FFF2-40B4-BE49-F238E27FC236}">
                  <a16:creationId xmlns:a16="http://schemas.microsoft.com/office/drawing/2014/main" id="{382BFB97-D0A2-4E99-89B5-DCA99700640B}"/>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962458B-9291-44AE-A7B8-1F5E93F9E293}"/>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54" name="Group 53">
            <a:extLst>
              <a:ext uri="{FF2B5EF4-FFF2-40B4-BE49-F238E27FC236}">
                <a16:creationId xmlns:a16="http://schemas.microsoft.com/office/drawing/2014/main" id="{3F883545-DB0D-4301-848E-659D08A5BE76}"/>
              </a:ext>
            </a:extLst>
          </p:cNvPr>
          <p:cNvGrpSpPr/>
          <p:nvPr/>
        </p:nvGrpSpPr>
        <p:grpSpPr>
          <a:xfrm>
            <a:off x="7263140" y="2700747"/>
            <a:ext cx="349776" cy="338554"/>
            <a:chOff x="2284733" y="4651577"/>
            <a:chExt cx="349776" cy="338554"/>
          </a:xfrm>
        </p:grpSpPr>
        <p:sp>
          <p:nvSpPr>
            <p:cNvPr id="55" name="Oval 54">
              <a:extLst>
                <a:ext uri="{FF2B5EF4-FFF2-40B4-BE49-F238E27FC236}">
                  <a16:creationId xmlns:a16="http://schemas.microsoft.com/office/drawing/2014/main" id="{660A9565-34A0-4965-AF25-23CB4F0E42B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1F87DCD-230E-4FE8-B890-A49124AC4FB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57" name="Group 56">
            <a:extLst>
              <a:ext uri="{FF2B5EF4-FFF2-40B4-BE49-F238E27FC236}">
                <a16:creationId xmlns:a16="http://schemas.microsoft.com/office/drawing/2014/main" id="{996777FD-F2BB-4AD4-BE29-3BBE3CA520C6}"/>
              </a:ext>
            </a:extLst>
          </p:cNvPr>
          <p:cNvGrpSpPr/>
          <p:nvPr/>
        </p:nvGrpSpPr>
        <p:grpSpPr>
          <a:xfrm>
            <a:off x="7619488" y="2888115"/>
            <a:ext cx="540712" cy="338554"/>
            <a:chOff x="2625238" y="4861220"/>
            <a:chExt cx="540712" cy="338554"/>
          </a:xfrm>
        </p:grpSpPr>
        <p:sp>
          <p:nvSpPr>
            <p:cNvPr id="58" name="Oval 57">
              <a:extLst>
                <a:ext uri="{FF2B5EF4-FFF2-40B4-BE49-F238E27FC236}">
                  <a16:creationId xmlns:a16="http://schemas.microsoft.com/office/drawing/2014/main" id="{2B7E9F04-0078-4FC7-A650-B85EABFDEF9E}"/>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FE8C63BF-87E0-4E0A-A6E0-E9E6CE27FEC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60" name="Group 59">
            <a:extLst>
              <a:ext uri="{FF2B5EF4-FFF2-40B4-BE49-F238E27FC236}">
                <a16:creationId xmlns:a16="http://schemas.microsoft.com/office/drawing/2014/main" id="{2DDF91A7-B70B-42C0-9AE9-C98EFCC67427}"/>
              </a:ext>
            </a:extLst>
          </p:cNvPr>
          <p:cNvGrpSpPr/>
          <p:nvPr/>
        </p:nvGrpSpPr>
        <p:grpSpPr>
          <a:xfrm>
            <a:off x="7145066" y="2879033"/>
            <a:ext cx="540712" cy="338554"/>
            <a:chOff x="2612488" y="4855433"/>
            <a:chExt cx="540712" cy="338554"/>
          </a:xfrm>
        </p:grpSpPr>
        <p:sp>
          <p:nvSpPr>
            <p:cNvPr id="61" name="Oval 60">
              <a:extLst>
                <a:ext uri="{FF2B5EF4-FFF2-40B4-BE49-F238E27FC236}">
                  <a16:creationId xmlns:a16="http://schemas.microsoft.com/office/drawing/2014/main" id="{E77C0A37-E6C9-4B31-B50B-F1A299220E17}"/>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86FC765-37E6-4C10-B8C8-8F4D63785986}"/>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sp>
        <p:nvSpPr>
          <p:cNvPr id="63" name="Oval 62">
            <a:extLst>
              <a:ext uri="{FF2B5EF4-FFF2-40B4-BE49-F238E27FC236}">
                <a16:creationId xmlns:a16="http://schemas.microsoft.com/office/drawing/2014/main" id="{0025FE0A-80FD-4E6A-B89A-CAB8EE8802B3}"/>
              </a:ext>
            </a:extLst>
          </p:cNvPr>
          <p:cNvSpPr/>
          <p:nvPr/>
        </p:nvSpPr>
        <p:spPr>
          <a:xfrm>
            <a:off x="6820408" y="319867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4" name="Oval 63">
            <a:extLst>
              <a:ext uri="{FF2B5EF4-FFF2-40B4-BE49-F238E27FC236}">
                <a16:creationId xmlns:a16="http://schemas.microsoft.com/office/drawing/2014/main" id="{7D423D97-F157-4BBB-9F91-175280809D96}"/>
              </a:ext>
            </a:extLst>
          </p:cNvPr>
          <p:cNvSpPr/>
          <p:nvPr/>
        </p:nvSpPr>
        <p:spPr>
          <a:xfrm>
            <a:off x="6561105" y="2785650"/>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5" name="Oval 64">
            <a:extLst>
              <a:ext uri="{FF2B5EF4-FFF2-40B4-BE49-F238E27FC236}">
                <a16:creationId xmlns:a16="http://schemas.microsoft.com/office/drawing/2014/main" id="{2CC4A023-CED3-45F0-98D8-1C2BB6E472A5}"/>
              </a:ext>
            </a:extLst>
          </p:cNvPr>
          <p:cNvSpPr/>
          <p:nvPr/>
        </p:nvSpPr>
        <p:spPr>
          <a:xfrm>
            <a:off x="8231705" y="3081434"/>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7" name="Oval 66">
            <a:extLst>
              <a:ext uri="{FF2B5EF4-FFF2-40B4-BE49-F238E27FC236}">
                <a16:creationId xmlns:a16="http://schemas.microsoft.com/office/drawing/2014/main" id="{9F9A92B0-C775-4924-BE56-4A81B2F6760E}"/>
              </a:ext>
            </a:extLst>
          </p:cNvPr>
          <p:cNvSpPr/>
          <p:nvPr/>
        </p:nvSpPr>
        <p:spPr>
          <a:xfrm>
            <a:off x="1576087" y="2705277"/>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pic>
        <p:nvPicPr>
          <p:cNvPr id="68" name="Content Placeholder 4" descr="A close up of a logo&#10;&#10;Description automatically generated">
            <a:extLst>
              <a:ext uri="{FF2B5EF4-FFF2-40B4-BE49-F238E27FC236}">
                <a16:creationId xmlns:a16="http://schemas.microsoft.com/office/drawing/2014/main" id="{4CCA9937-C458-4B55-9238-B90BC44FC48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567998" y="1835762"/>
            <a:ext cx="939577" cy="985289"/>
          </a:xfrm>
          <a:prstGeom prst="rect">
            <a:avLst/>
          </a:prstGeom>
        </p:spPr>
      </p:pic>
      <p:pic>
        <p:nvPicPr>
          <p:cNvPr id="69" name="Content Placeholder 4" descr="A close up of a logo&#10;&#10;Description automatically generated">
            <a:extLst>
              <a:ext uri="{FF2B5EF4-FFF2-40B4-BE49-F238E27FC236}">
                <a16:creationId xmlns:a16="http://schemas.microsoft.com/office/drawing/2014/main" id="{D0D89D49-8C61-4252-84C3-7DADCF26605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7650795" y="1926025"/>
            <a:ext cx="939577" cy="985289"/>
          </a:xfrm>
          <a:prstGeom prst="rect">
            <a:avLst/>
          </a:prstGeom>
        </p:spPr>
      </p:pic>
      <p:grpSp>
        <p:nvGrpSpPr>
          <p:cNvPr id="71" name="Group 70">
            <a:extLst>
              <a:ext uri="{FF2B5EF4-FFF2-40B4-BE49-F238E27FC236}">
                <a16:creationId xmlns:a16="http://schemas.microsoft.com/office/drawing/2014/main" id="{36E12A9B-A607-4DAF-96E6-418C33D0695A}"/>
              </a:ext>
            </a:extLst>
          </p:cNvPr>
          <p:cNvGrpSpPr/>
          <p:nvPr/>
        </p:nvGrpSpPr>
        <p:grpSpPr>
          <a:xfrm>
            <a:off x="5815549" y="4623407"/>
            <a:ext cx="540712" cy="338554"/>
            <a:chOff x="2612488" y="4855433"/>
            <a:chExt cx="540712" cy="338554"/>
          </a:xfrm>
        </p:grpSpPr>
        <p:sp>
          <p:nvSpPr>
            <p:cNvPr id="72" name="Oval 71">
              <a:extLst>
                <a:ext uri="{FF2B5EF4-FFF2-40B4-BE49-F238E27FC236}">
                  <a16:creationId xmlns:a16="http://schemas.microsoft.com/office/drawing/2014/main" id="{F0C0960D-39F2-4DA4-81F1-1099B1F0415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5AD934AB-155C-4A66-95C0-356D609A8C6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4" name="Group 73">
            <a:extLst>
              <a:ext uri="{FF2B5EF4-FFF2-40B4-BE49-F238E27FC236}">
                <a16:creationId xmlns:a16="http://schemas.microsoft.com/office/drawing/2014/main" id="{8C6D435E-93D2-487F-8BFA-EFDBE95B2D60}"/>
              </a:ext>
            </a:extLst>
          </p:cNvPr>
          <p:cNvGrpSpPr/>
          <p:nvPr/>
        </p:nvGrpSpPr>
        <p:grpSpPr>
          <a:xfrm>
            <a:off x="6873443" y="4160431"/>
            <a:ext cx="540712" cy="338554"/>
            <a:chOff x="2612488" y="4855433"/>
            <a:chExt cx="540712" cy="338554"/>
          </a:xfrm>
        </p:grpSpPr>
        <p:sp>
          <p:nvSpPr>
            <p:cNvPr id="75" name="Oval 74">
              <a:extLst>
                <a:ext uri="{FF2B5EF4-FFF2-40B4-BE49-F238E27FC236}">
                  <a16:creationId xmlns:a16="http://schemas.microsoft.com/office/drawing/2014/main" id="{9B3AF010-D0D9-41C3-A1F4-90BC8DB7A36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0216A6F2-5126-48ED-888A-EDC4C47D63AB}"/>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7" name="Group 76">
            <a:extLst>
              <a:ext uri="{FF2B5EF4-FFF2-40B4-BE49-F238E27FC236}">
                <a16:creationId xmlns:a16="http://schemas.microsoft.com/office/drawing/2014/main" id="{0A352736-D94B-4FB5-A3ED-EB60B57FE5C1}"/>
              </a:ext>
            </a:extLst>
          </p:cNvPr>
          <p:cNvGrpSpPr/>
          <p:nvPr/>
        </p:nvGrpSpPr>
        <p:grpSpPr>
          <a:xfrm>
            <a:off x="2878148" y="5049883"/>
            <a:ext cx="540712" cy="338554"/>
            <a:chOff x="2612488" y="4855433"/>
            <a:chExt cx="540712" cy="338554"/>
          </a:xfrm>
        </p:grpSpPr>
        <p:sp>
          <p:nvSpPr>
            <p:cNvPr id="78" name="Oval 77">
              <a:extLst>
                <a:ext uri="{FF2B5EF4-FFF2-40B4-BE49-F238E27FC236}">
                  <a16:creationId xmlns:a16="http://schemas.microsoft.com/office/drawing/2014/main" id="{9BF19451-20C5-46DC-9C9B-398ADF360691}"/>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0138131D-5036-42CC-80A2-D50BF86D25E4}"/>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0" name="Group 79">
            <a:extLst>
              <a:ext uri="{FF2B5EF4-FFF2-40B4-BE49-F238E27FC236}">
                <a16:creationId xmlns:a16="http://schemas.microsoft.com/office/drawing/2014/main" id="{0348E496-ECAB-4BA8-A652-B037B5080586}"/>
              </a:ext>
            </a:extLst>
          </p:cNvPr>
          <p:cNvGrpSpPr/>
          <p:nvPr/>
        </p:nvGrpSpPr>
        <p:grpSpPr>
          <a:xfrm>
            <a:off x="1159382" y="4440002"/>
            <a:ext cx="540712" cy="338554"/>
            <a:chOff x="2612488" y="4855433"/>
            <a:chExt cx="540712" cy="338554"/>
          </a:xfrm>
        </p:grpSpPr>
        <p:sp>
          <p:nvSpPr>
            <p:cNvPr id="81" name="Oval 80">
              <a:extLst>
                <a:ext uri="{FF2B5EF4-FFF2-40B4-BE49-F238E27FC236}">
                  <a16:creationId xmlns:a16="http://schemas.microsoft.com/office/drawing/2014/main" id="{343112B5-5A65-43A2-B696-D20385B27DC8}"/>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70E5B9A5-73DA-48A5-8FE4-5A3EAD27DDA5}"/>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3" name="Group 82">
            <a:extLst>
              <a:ext uri="{FF2B5EF4-FFF2-40B4-BE49-F238E27FC236}">
                <a16:creationId xmlns:a16="http://schemas.microsoft.com/office/drawing/2014/main" id="{3FF3EF7E-9D09-499D-9487-A52C6735A826}"/>
              </a:ext>
            </a:extLst>
          </p:cNvPr>
          <p:cNvGrpSpPr/>
          <p:nvPr/>
        </p:nvGrpSpPr>
        <p:grpSpPr>
          <a:xfrm>
            <a:off x="5928619" y="3968185"/>
            <a:ext cx="540712" cy="338554"/>
            <a:chOff x="2612488" y="4855433"/>
            <a:chExt cx="540712" cy="338554"/>
          </a:xfrm>
        </p:grpSpPr>
        <p:sp>
          <p:nvSpPr>
            <p:cNvPr id="84" name="Oval 83">
              <a:extLst>
                <a:ext uri="{FF2B5EF4-FFF2-40B4-BE49-F238E27FC236}">
                  <a16:creationId xmlns:a16="http://schemas.microsoft.com/office/drawing/2014/main" id="{687ACDCF-5324-4342-BB20-8CDBC37DD213}"/>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EB86EA9-1FC8-42AF-BFCC-867F1FBE93D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6" name="Group 85">
            <a:extLst>
              <a:ext uri="{FF2B5EF4-FFF2-40B4-BE49-F238E27FC236}">
                <a16:creationId xmlns:a16="http://schemas.microsoft.com/office/drawing/2014/main" id="{9CAF3119-DE1D-46F3-92B6-4071B233603E}"/>
              </a:ext>
            </a:extLst>
          </p:cNvPr>
          <p:cNvGrpSpPr/>
          <p:nvPr/>
        </p:nvGrpSpPr>
        <p:grpSpPr>
          <a:xfrm>
            <a:off x="6420843" y="1384513"/>
            <a:ext cx="483390" cy="338554"/>
            <a:chOff x="2612488" y="4854653"/>
            <a:chExt cx="483390" cy="338554"/>
          </a:xfrm>
        </p:grpSpPr>
        <p:sp>
          <p:nvSpPr>
            <p:cNvPr id="87" name="Oval 86">
              <a:extLst>
                <a:ext uri="{FF2B5EF4-FFF2-40B4-BE49-F238E27FC236}">
                  <a16:creationId xmlns:a16="http://schemas.microsoft.com/office/drawing/2014/main" id="{EAD661F2-7F02-4570-AD48-72601363D03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5A9F02DD-34B9-4539-8B44-BCD57AA07FB5}"/>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89" name="Group 88">
            <a:extLst>
              <a:ext uri="{FF2B5EF4-FFF2-40B4-BE49-F238E27FC236}">
                <a16:creationId xmlns:a16="http://schemas.microsoft.com/office/drawing/2014/main" id="{3FCB9358-1130-4843-8F75-B66F3C3F9EE3}"/>
              </a:ext>
            </a:extLst>
          </p:cNvPr>
          <p:cNvGrpSpPr/>
          <p:nvPr/>
        </p:nvGrpSpPr>
        <p:grpSpPr>
          <a:xfrm>
            <a:off x="3019155" y="914122"/>
            <a:ext cx="483390" cy="338554"/>
            <a:chOff x="2612488" y="4854653"/>
            <a:chExt cx="483390" cy="338554"/>
          </a:xfrm>
        </p:grpSpPr>
        <p:sp>
          <p:nvSpPr>
            <p:cNvPr id="90" name="Oval 89">
              <a:extLst>
                <a:ext uri="{FF2B5EF4-FFF2-40B4-BE49-F238E27FC236}">
                  <a16:creationId xmlns:a16="http://schemas.microsoft.com/office/drawing/2014/main" id="{B6BA9BAB-3504-4C1A-BA45-4A79AC83576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1D4EE4D5-24A3-49E1-9D3E-C1FD2F27A038}"/>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2" name="Group 91">
            <a:extLst>
              <a:ext uri="{FF2B5EF4-FFF2-40B4-BE49-F238E27FC236}">
                <a16:creationId xmlns:a16="http://schemas.microsoft.com/office/drawing/2014/main" id="{EFB67D85-4099-4737-9A60-AA251CEE8ED4}"/>
              </a:ext>
            </a:extLst>
          </p:cNvPr>
          <p:cNvGrpSpPr/>
          <p:nvPr/>
        </p:nvGrpSpPr>
        <p:grpSpPr>
          <a:xfrm>
            <a:off x="1485375" y="1948752"/>
            <a:ext cx="483390" cy="338554"/>
            <a:chOff x="2612488" y="4854653"/>
            <a:chExt cx="483390" cy="338554"/>
          </a:xfrm>
        </p:grpSpPr>
        <p:sp>
          <p:nvSpPr>
            <p:cNvPr id="93" name="Oval 92">
              <a:extLst>
                <a:ext uri="{FF2B5EF4-FFF2-40B4-BE49-F238E27FC236}">
                  <a16:creationId xmlns:a16="http://schemas.microsoft.com/office/drawing/2014/main" id="{70DA3741-913A-42F2-A651-1CF989D7ADD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8111926C-9769-4044-BA08-7E695E7E013A}"/>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5" name="Group 94">
            <a:extLst>
              <a:ext uri="{FF2B5EF4-FFF2-40B4-BE49-F238E27FC236}">
                <a16:creationId xmlns:a16="http://schemas.microsoft.com/office/drawing/2014/main" id="{88644E74-E42D-43AB-B377-F39901438658}"/>
              </a:ext>
            </a:extLst>
          </p:cNvPr>
          <p:cNvGrpSpPr/>
          <p:nvPr/>
        </p:nvGrpSpPr>
        <p:grpSpPr>
          <a:xfrm>
            <a:off x="7021445" y="1062649"/>
            <a:ext cx="483390" cy="338554"/>
            <a:chOff x="2612488" y="4854653"/>
            <a:chExt cx="483390" cy="338554"/>
          </a:xfrm>
        </p:grpSpPr>
        <p:sp>
          <p:nvSpPr>
            <p:cNvPr id="96" name="Oval 95">
              <a:extLst>
                <a:ext uri="{FF2B5EF4-FFF2-40B4-BE49-F238E27FC236}">
                  <a16:creationId xmlns:a16="http://schemas.microsoft.com/office/drawing/2014/main" id="{375998CE-DD5B-44E3-A74B-6C0ECBD06FBC}"/>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FEF4F67A-0833-46C9-8045-2CD15422B443}"/>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9" name="Group 98">
            <a:extLst>
              <a:ext uri="{FF2B5EF4-FFF2-40B4-BE49-F238E27FC236}">
                <a16:creationId xmlns:a16="http://schemas.microsoft.com/office/drawing/2014/main" id="{A102BB49-1724-490C-B401-1400F8BD0C42}"/>
              </a:ext>
            </a:extLst>
          </p:cNvPr>
          <p:cNvGrpSpPr/>
          <p:nvPr/>
        </p:nvGrpSpPr>
        <p:grpSpPr>
          <a:xfrm>
            <a:off x="4095816" y="3472669"/>
            <a:ext cx="349776" cy="338554"/>
            <a:chOff x="2284733" y="4651577"/>
            <a:chExt cx="349776" cy="338554"/>
          </a:xfrm>
        </p:grpSpPr>
        <p:sp>
          <p:nvSpPr>
            <p:cNvPr id="100" name="Oval 99">
              <a:extLst>
                <a:ext uri="{FF2B5EF4-FFF2-40B4-BE49-F238E27FC236}">
                  <a16:creationId xmlns:a16="http://schemas.microsoft.com/office/drawing/2014/main" id="{2CA41B45-0CC5-4456-BA16-0D26BB4C656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63088B93-34A1-4A24-9C85-FDA9F2211D5A}"/>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102" name="Group 101">
            <a:extLst>
              <a:ext uri="{FF2B5EF4-FFF2-40B4-BE49-F238E27FC236}">
                <a16:creationId xmlns:a16="http://schemas.microsoft.com/office/drawing/2014/main" id="{D5D9DF95-6FD7-4812-A1AB-AD5837E0FDCF}"/>
              </a:ext>
            </a:extLst>
          </p:cNvPr>
          <p:cNvGrpSpPr/>
          <p:nvPr/>
        </p:nvGrpSpPr>
        <p:grpSpPr>
          <a:xfrm>
            <a:off x="5057932" y="979822"/>
            <a:ext cx="1022959" cy="344700"/>
            <a:chOff x="3614172" y="2802980"/>
            <a:chExt cx="1022959" cy="344700"/>
          </a:xfrm>
        </p:grpSpPr>
        <p:grpSp>
          <p:nvGrpSpPr>
            <p:cNvPr id="103" name="Group 102">
              <a:extLst>
                <a:ext uri="{FF2B5EF4-FFF2-40B4-BE49-F238E27FC236}">
                  <a16:creationId xmlns:a16="http://schemas.microsoft.com/office/drawing/2014/main" id="{458C66A0-2620-4C37-8CAE-841A6C082A0A}"/>
                </a:ext>
              </a:extLst>
            </p:cNvPr>
            <p:cNvGrpSpPr/>
            <p:nvPr/>
          </p:nvGrpSpPr>
          <p:grpSpPr>
            <a:xfrm>
              <a:off x="4096419" y="2802980"/>
              <a:ext cx="540712" cy="338554"/>
              <a:chOff x="2625238" y="4861220"/>
              <a:chExt cx="540712" cy="338554"/>
            </a:xfrm>
          </p:grpSpPr>
          <p:sp>
            <p:nvSpPr>
              <p:cNvPr id="107" name="Oval 106">
                <a:extLst>
                  <a:ext uri="{FF2B5EF4-FFF2-40B4-BE49-F238E27FC236}">
                    <a16:creationId xmlns:a16="http://schemas.microsoft.com/office/drawing/2014/main" id="{9CFF242B-17C7-42D0-BF4A-3C1004FC9832}"/>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a:extLst>
                  <a:ext uri="{FF2B5EF4-FFF2-40B4-BE49-F238E27FC236}">
                    <a16:creationId xmlns:a16="http://schemas.microsoft.com/office/drawing/2014/main" id="{F60CD87C-A565-4DAC-8826-24786F4EE037}"/>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104" name="Group 103">
              <a:extLst>
                <a:ext uri="{FF2B5EF4-FFF2-40B4-BE49-F238E27FC236}">
                  <a16:creationId xmlns:a16="http://schemas.microsoft.com/office/drawing/2014/main" id="{7705997D-8C8E-4DB8-80BF-84CDEDE08BBD}"/>
                </a:ext>
              </a:extLst>
            </p:cNvPr>
            <p:cNvGrpSpPr/>
            <p:nvPr/>
          </p:nvGrpSpPr>
          <p:grpSpPr>
            <a:xfrm>
              <a:off x="3614172" y="2809126"/>
              <a:ext cx="540712" cy="338554"/>
              <a:chOff x="2625238" y="4861220"/>
              <a:chExt cx="540712" cy="338554"/>
            </a:xfrm>
          </p:grpSpPr>
          <p:sp>
            <p:nvSpPr>
              <p:cNvPr id="105" name="Oval 104">
                <a:extLst>
                  <a:ext uri="{FF2B5EF4-FFF2-40B4-BE49-F238E27FC236}">
                    <a16:creationId xmlns:a16="http://schemas.microsoft.com/office/drawing/2014/main" id="{D9F7862E-6377-46D2-A729-FF85FD10025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4C1714E3-E64A-4432-9FD5-3338BC51DB0F}"/>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Tree>
    <p:extLst>
      <p:ext uri="{BB962C8B-B14F-4D97-AF65-F5344CB8AC3E}">
        <p14:creationId xmlns:p14="http://schemas.microsoft.com/office/powerpoint/2010/main" val="12925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99 -0.00416 L -0.00399 -0.00416 C 0.00799 -0.00439 0.01997 -0.00393 0.03195 -0.00486 C 0.04115 -0.00555 0.0592 -0.00902 0.0592 -0.00902 C 0.06094 -0.00972 0.06268 -0.01018 0.06424 -0.01087 C 0.06511 -0.01111 0.06598 -0.01203 0.06684 -0.0125 C 0.06806 -0.01296 0.06927 -0.01296 0.07066 -0.01342 C 0.0717 -0.01388 0.07275 -0.01458 0.07379 -0.01504 C 0.07483 -0.0155 0.07587 -0.01527 0.07691 -0.01597 C 0.07761 -0.0162 0.07813 -0.01712 0.07882 -0.01759 C 0.07986 -0.01805 0.08091 -0.01805 0.08195 -0.01851 C 0.08264 -0.01898 0.08316 -0.01967 0.08386 -0.02013 C 0.08455 -0.0206 0.08525 -0.0206 0.08577 -0.02083 C 0.08785 -0.02245 0.09167 -0.02546 0.09341 -0.02847 C 0.09393 -0.02962 0.09723 -0.03634 0.09792 -0.03773 C 0.10348 -0.05347 0.09948 -0.04537 0.10295 -0.05208 C 0.10417 -0.05694 0.10539 -0.0618 0.10677 -0.06643 C 0.10747 -0.06967 0.1092 -0.07592 0.1092 -0.07592 C 0.11042 -0.08518 0.1092 -0.07731 0.11233 -0.09027 C 0.11563 -0.10277 0.11198 -0.09027 0.11493 -0.10023 C 0.11563 -0.1118 0.11632 -0.12337 0.11684 -0.13495 C 0.11719 -0.14282 0.11407 -0.15208 0.11754 -0.15856 C 0.12032 -0.16412 0.12709 -0.16273 0.13195 -0.16365 C 0.14427 -0.16597 0.15643 -0.16643 0.16875 -0.16782 L 0.17309 -0.16967 C 0.17396 -0.1699 0.17483 -0.17013 0.1757 -0.17037 C 0.17691 -0.17083 0.17813 -0.17175 0.17952 -0.17199 C 0.18073 -0.17245 0.18212 -0.17268 0.18334 -0.17291 C 0.18386 -0.17361 0.18455 -0.17407 0.18525 -0.17453 C 0.18577 -0.175 0.18664 -0.175 0.18716 -0.17546 C 0.19184 -0.17962 0.18646 -0.17685 0.19098 -0.17893 C 0.19115 -0.17962 0.19132 -0.18055 0.1915 -0.18148 C 0.19184 -0.1824 0.19236 -0.1831 0.19289 -0.18402 C 0.19341 -0.18541 0.1941 -0.1868 0.19462 -0.18819 C 0.19497 -0.18958 0.1948 -0.19097 0.19532 -0.19236 C 0.19566 -0.19351 0.19688 -0.19375 0.19723 -0.1949 C 0.19809 -0.19814 0.19792 -0.20162 0.19844 -0.20509 C 0.19879 -0.20625 0.19931 -0.20717 0.19983 -0.20833 C 0.20209 -0.22106 0.19844 -0.20185 0.20174 -0.21527 C 0.20209 -0.21643 0.20191 -0.21805 0.20226 -0.21944 C 0.20295 -0.22175 0.20417 -0.22384 0.20486 -0.22615 C 0.20591 -0.23009 0.20521 -0.22777 0.20677 -0.23287 C 0.2073 -0.23634 0.20799 -0.24212 0.2092 -0.24467 L 0.21181 -0.24976 C 0.21441 -0.26041 0.21181 -0.24861 0.21372 -0.26412 C 0.21424 -0.26805 0.21407 -0.27245 0.21563 -0.27592 C 0.21632 -0.27754 0.21806 -0.27662 0.21945 -0.27685 C 0.22084 -0.27824 0.22223 -0.27986 0.22379 -0.28101 C 0.22483 -0.28171 0.22587 -0.28148 0.22691 -0.28194 C 0.22986 -0.28287 0.23091 -0.28333 0.23334 -0.28449 C 0.23403 -0.28518 0.23473 -0.28587 0.23525 -0.28703 C 0.23559 -0.28773 0.23559 -0.28865 0.23577 -0.28958 C 0.23629 -0.29074 0.23664 -0.29166 0.23716 -0.29282 C 0.23785 -0.30231 0.23768 -0.29791 0.23768 -0.30625 L 0.23768 -0.30625 L 0.23768 -0.30625 " pathEditMode="relative" ptsTypes="AAAAAAAAAAAAAAAAAAAAAAAAAAAAAAAAAAAAAAAAAAAAAAAAAAAAAAAA">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261 -0.00741 L -0.00261 -0.00741 C 0.01597 -0.00672 0.01528 -0.00741 0.03021 -0.00487 C 0.03125 -0.00463 0.03229 -0.0044 0.03333 -0.00417 C 0.03403 -0.00348 0.03455 -0.00278 0.03524 -0.00232 C 0.03576 -0.00209 0.03646 -0.00186 0.03715 -0.00162 C 0.03854 -0.00093 0.0401 -0.00047 0.04149 0.00023 C 0.04687 0.00231 0.03819 -0.0007 0.04913 0.00277 C 0.04982 0.00324 0.05035 0.00416 0.05104 0.00439 C 0.05642 0.00601 0.06146 0.00486 0.06684 0.00439 C 0.06753 0.00416 0.06823 0.00393 0.06875 0.00347 C 0.07239 0.00023 0.06944 0.00208 0.07135 -0.00162 C 0.07187 -0.00255 0.07257 -0.00325 0.07326 -0.00417 C 0.07448 -0.00741 0.07517 -0.00834 0.07517 -0.0125 C 0.07517 -0.02315 0.07482 -0.0338 0.07448 -0.04445 C 0.07448 -0.04468 0.07361 -0.05394 0.07326 -0.05556 C 0.07222 -0.05834 0.07014 -0.06135 0.06875 -0.06389 C 0.06805 -0.06528 0.06771 -0.0669 0.06684 -0.06806 C 0.06528 -0.07037 0.06441 -0.07061 0.0625 -0.07153 C 0.05885 -0.07616 0.0625 -0.07223 0.05746 -0.07477 C 0.0566 -0.07524 0.05625 -0.07639 0.05555 -0.07662 C 0.04167 -0.07732 0.0276 -0.07709 0.01371 -0.07732 C 0.00677 -0.08195 0.01562 -0.07639 0.00868 -0.07987 C 0.00781 -0.08033 0.00694 -0.08102 0.00607 -0.08149 L 0.00677 -0.09676 L 0.00677 -0.09676 L 0.00677 -0.09676 L 0.00868 -0.09746 " pathEditMode="relative" ptsTypes="AAAAAAAAAAAAAAAAAAAAAAAAAAAA">
                                      <p:cBhvr>
                                        <p:cTn id="10" dur="2000" fill="hold"/>
                                        <p:tgtEl>
                                          <p:spTgt spid="1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151 -0.02709 L 0.0151 -0.02709 C 0.01718 -0.02801 0.01927 -0.02871 0.02135 -0.02963 C 0.02239 -0.0301 0.02343 -0.03079 0.02448 -0.03125 C 0.02517 -0.03172 0.02569 -0.03195 0.02639 -0.03218 C 0.02847 -0.03496 0.03021 -0.03866 0.03281 -0.04051 C 0.04184 -0.04792 0.03055 -0.03866 0.03836 -0.0456 C 0.03941 -0.04653 0.04062 -0.04723 0.04166 -0.04815 C 0.04323 -0.04977 0.04479 -0.05301 0.046 -0.05486 C 0.04652 -0.05579 0.04739 -0.05648 0.04791 -0.05741 C 0.04843 -0.05834 0.04861 -0.05949 0.04913 -0.05996 C 0.04982 -0.06065 0.05086 -0.06042 0.05173 -0.06088 C 0.05243 -0.06111 0.05295 -0.06135 0.05364 -0.06158 C 0.05503 -0.06135 0.05677 -0.06181 0.05798 -0.06088 C 0.07031 -0.05185 0.06111 -0.05648 0.06753 -0.04908 C 0.0684 -0.04792 0.06979 -0.04746 0.07066 -0.04653 C 0.07187 -0.04514 0.07274 -0.04352 0.07378 -0.04236 C 0.07604 -0.03959 0.07864 -0.0375 0.08073 -0.03473 C 0.08229 -0.03287 0.08281 -0.03172 0.08455 -0.03056 C 0.08524 -0.0301 0.08593 -0.02986 0.08646 -0.02963 C 0.08732 -0.02871 0.08836 -0.02824 0.08906 -0.02709 C 0.08958 -0.02616 0.08975 -0.02477 0.08958 -0.02361 C 0.08958 -0.01968 0.08889 -0.01574 0.08836 -0.01181 C 0.08802 -0.00949 0.08784 -0.00741 0.08715 -0.0051 C 0.08646 -0.00324 0.08611 -0.00116 0.08524 0.00069 C 0.08472 0.00185 0.08385 0.00231 0.08333 0.00324 C 0.08177 0.00602 0.08211 0.00833 0.08021 0.01088 C 0.07951 0.0118 0.07847 0.01203 0.0776 0.0125 C 0.07743 0.01342 0.07743 0.01435 0.07708 0.01504 C 0.07604 0.01713 0.07465 0.01805 0.07326 0.01944 C 0.07309 0.02037 0.07309 0.02176 0.07257 0.02268 C 0.07222 0.02338 0.07118 0.02315 0.07066 0.02361 C 0.06979 0.0243 0.06892 0.02523 0.06823 0.02615 C 0.0625 0.03264 0.06996 0.0243 0.06493 0.03194 C 0.06423 0.0331 0.06336 0.03379 0.0625 0.03449 C 0.06232 0.03588 0.06232 0.0375 0.0618 0.03865 C 0.06146 0.03958 0.06041 0.03958 0.05989 0.04051 C 0.05885 0.0419 0.05816 0.04375 0.05746 0.0456 L 0.05746 0.0456 C 0.05642 0.04977 0.05607 0.05347 0.05364 0.05648 C 0.04583 0.06597 0.04965 0.05879 0.0467 0.06481 C 0.04635 0.06643 0.04652 0.06805 0.046 0.06921 C 0.04566 0.0699 0.04461 0.06944 0.04409 0.0699 C 0.03941 0.0743 0.04479 0.07129 0.04027 0.07338 C 0.0401 0.0743 0.0401 0.07523 0.03975 0.07592 C 0.03923 0.07662 0.03836 0.07685 0.03784 0.07754 C 0.03628 0.0794 0.03489 0.08148 0.03333 0.08356 L 0.03333 0.08356 C 0.03298 0.08426 0.03159 0.08865 0.0309 0.08935 C 0.03038 0.09004 0.02951 0.09004 0.02899 0.09027 C 0.02673 0.09467 0.02882 0.0912 0.02517 0.09537 C 0.02448 0.09606 0.02396 0.09699 0.02326 0.09791 C 0.02239 0.09884 0.0217 0.1 0.02066 0.10046 C 0.01944 0.10092 0.01823 0.10046 0.01684 0.10046 L 0.01823 0.09444 " pathEditMode="relative" ptsTypes="AAAAAAAAAAAAAAAAAAAAAAAAAAAAAAAAAAAAAAAAAAAAAAAAAAAAAAA">
                                      <p:cBhvr>
                                        <p:cTn id="14"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79D1D8-4452-441E-8359-F6D561620BBF}"/>
              </a:ext>
            </a:extLst>
          </p:cNvPr>
          <p:cNvSpPr/>
          <p:nvPr/>
        </p:nvSpPr>
        <p:spPr>
          <a:xfrm>
            <a:off x="5684323" y="2630263"/>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BA75FD2-46BE-4D80-BAF6-13E6B008C878}"/>
              </a:ext>
            </a:extLst>
          </p:cNvPr>
          <p:cNvSpPr/>
          <p:nvPr/>
        </p:nvSpPr>
        <p:spPr>
          <a:xfrm>
            <a:off x="7414155" y="2887709"/>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2" name="Title 1">
            <a:extLst>
              <a:ext uri="{FF2B5EF4-FFF2-40B4-BE49-F238E27FC236}">
                <a16:creationId xmlns:a16="http://schemas.microsoft.com/office/drawing/2014/main" id="{DC9FC39A-42EC-4820-919F-1B2CBCDF37AB}"/>
              </a:ext>
            </a:extLst>
          </p:cNvPr>
          <p:cNvSpPr>
            <a:spLocks noGrp="1"/>
          </p:cNvSpPr>
          <p:nvPr>
            <p:ph type="title"/>
          </p:nvPr>
        </p:nvSpPr>
        <p:spPr>
          <a:xfrm>
            <a:off x="1530724" y="105684"/>
            <a:ext cx="7613276" cy="779462"/>
          </a:xfrm>
        </p:spPr>
        <p:txBody>
          <a:bodyPr>
            <a:normAutofit/>
          </a:bodyPr>
          <a:lstStyle/>
          <a:p>
            <a:r>
              <a:rPr lang="en-US" sz="3200" b="1" dirty="0"/>
              <a:t>The Q-Cycle Part 2</a:t>
            </a:r>
          </a:p>
        </p:txBody>
      </p:sp>
      <p:pic>
        <p:nvPicPr>
          <p:cNvPr id="5" name="Content Placeholder 4" descr="A picture containing flower&#10;&#10;Description automatically generated">
            <a:extLst>
              <a:ext uri="{FF2B5EF4-FFF2-40B4-BE49-F238E27FC236}">
                <a16:creationId xmlns:a16="http://schemas.microsoft.com/office/drawing/2014/main" id="{094FD960-2022-490C-8DB8-0D5A24790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954738" y="1939052"/>
            <a:ext cx="3234523" cy="3234523"/>
          </a:xfrm>
          <a:solidFill>
            <a:schemeClr val="bg2">
              <a:lumMod val="75000"/>
            </a:schemeClr>
          </a:solidFill>
        </p:spPr>
      </p:pic>
      <p:sp>
        <p:nvSpPr>
          <p:cNvPr id="6" name="TextBox 5">
            <a:extLst>
              <a:ext uri="{FF2B5EF4-FFF2-40B4-BE49-F238E27FC236}">
                <a16:creationId xmlns:a16="http://schemas.microsoft.com/office/drawing/2014/main" id="{13044610-AC2F-4522-A72D-B6932AEF6D04}"/>
              </a:ext>
            </a:extLst>
          </p:cNvPr>
          <p:cNvSpPr txBox="1"/>
          <p:nvPr/>
        </p:nvSpPr>
        <p:spPr>
          <a:xfrm>
            <a:off x="2618890" y="5659521"/>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3" name="Rectangle 2">
            <a:extLst>
              <a:ext uri="{FF2B5EF4-FFF2-40B4-BE49-F238E27FC236}">
                <a16:creationId xmlns:a16="http://schemas.microsoft.com/office/drawing/2014/main" id="{DC4C2403-DD41-449A-8ED6-6808751A85E6}"/>
              </a:ext>
            </a:extLst>
          </p:cNvPr>
          <p:cNvSpPr/>
          <p:nvPr/>
        </p:nvSpPr>
        <p:spPr>
          <a:xfrm>
            <a:off x="381964" y="2639019"/>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992A131-01BD-4EF7-ADF7-1681CE866F5F}"/>
              </a:ext>
            </a:extLst>
          </p:cNvPr>
          <p:cNvSpPr/>
          <p:nvPr/>
        </p:nvSpPr>
        <p:spPr>
          <a:xfrm>
            <a:off x="3756974" y="2714264"/>
            <a:ext cx="673465" cy="457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12448A-266F-43BE-9010-779B0DF468A9}"/>
              </a:ext>
            </a:extLst>
          </p:cNvPr>
          <p:cNvSpPr/>
          <p:nvPr/>
        </p:nvSpPr>
        <p:spPr>
          <a:xfrm>
            <a:off x="3777459" y="3371118"/>
            <a:ext cx="673465" cy="45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01B44A-7B55-49E7-A36D-BB15F64A9489}"/>
              </a:ext>
            </a:extLst>
          </p:cNvPr>
          <p:cNvSpPr/>
          <p:nvPr/>
        </p:nvSpPr>
        <p:spPr>
          <a:xfrm>
            <a:off x="3883245" y="343789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10" name="Oval 9">
            <a:extLst>
              <a:ext uri="{FF2B5EF4-FFF2-40B4-BE49-F238E27FC236}">
                <a16:creationId xmlns:a16="http://schemas.microsoft.com/office/drawing/2014/main" id="{96042CF4-C273-40B9-8360-475F1954B6F2}"/>
              </a:ext>
            </a:extLst>
          </p:cNvPr>
          <p:cNvSpPr/>
          <p:nvPr/>
        </p:nvSpPr>
        <p:spPr>
          <a:xfrm>
            <a:off x="3881843" y="2755505"/>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70" name="Group 69">
            <a:extLst>
              <a:ext uri="{FF2B5EF4-FFF2-40B4-BE49-F238E27FC236}">
                <a16:creationId xmlns:a16="http://schemas.microsoft.com/office/drawing/2014/main" id="{E78B6811-65B9-481E-8711-D96CDE3BF08C}"/>
              </a:ext>
            </a:extLst>
          </p:cNvPr>
          <p:cNvGrpSpPr/>
          <p:nvPr/>
        </p:nvGrpSpPr>
        <p:grpSpPr>
          <a:xfrm>
            <a:off x="3822009" y="1648240"/>
            <a:ext cx="985289" cy="939577"/>
            <a:chOff x="3822009" y="1648240"/>
            <a:chExt cx="985289" cy="939577"/>
          </a:xfrm>
        </p:grpSpPr>
        <p:pic>
          <p:nvPicPr>
            <p:cNvPr id="8" name="Content Placeholder 4" descr="A close up of a logo&#10;&#10;Description automatically generated">
              <a:extLst>
                <a:ext uri="{FF2B5EF4-FFF2-40B4-BE49-F238E27FC236}">
                  <a16:creationId xmlns:a16="http://schemas.microsoft.com/office/drawing/2014/main" id="{3D4937CB-F3A9-4291-8317-29876841774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3844865" y="1625384"/>
              <a:ext cx="939577" cy="985289"/>
            </a:xfrm>
            <a:prstGeom prst="rect">
              <a:avLst/>
            </a:prstGeom>
          </p:spPr>
        </p:pic>
        <p:grpSp>
          <p:nvGrpSpPr>
            <p:cNvPr id="14" name="Group 13">
              <a:extLst>
                <a:ext uri="{FF2B5EF4-FFF2-40B4-BE49-F238E27FC236}">
                  <a16:creationId xmlns:a16="http://schemas.microsoft.com/office/drawing/2014/main" id="{9EC8DF48-AD8B-4353-988F-20AD3D7935EC}"/>
                </a:ext>
              </a:extLst>
            </p:cNvPr>
            <p:cNvGrpSpPr/>
            <p:nvPr/>
          </p:nvGrpSpPr>
          <p:grpSpPr>
            <a:xfrm>
              <a:off x="4255551" y="1942682"/>
              <a:ext cx="349776" cy="338554"/>
              <a:chOff x="2284733" y="4651577"/>
              <a:chExt cx="349776" cy="338554"/>
            </a:xfrm>
          </p:grpSpPr>
          <p:sp>
            <p:nvSpPr>
              <p:cNvPr id="12" name="Oval 11">
                <a:extLst>
                  <a:ext uri="{FF2B5EF4-FFF2-40B4-BE49-F238E27FC236}">
                    <a16:creationId xmlns:a16="http://schemas.microsoft.com/office/drawing/2014/main" id="{CECE4449-4E13-4AD7-B987-AED87C85BB17}"/>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3577D3E-EC75-4868-A843-AB0064CEAE71}"/>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grpSp>
        <p:nvGrpSpPr>
          <p:cNvPr id="15" name="Group 14">
            <a:extLst>
              <a:ext uri="{FF2B5EF4-FFF2-40B4-BE49-F238E27FC236}">
                <a16:creationId xmlns:a16="http://schemas.microsoft.com/office/drawing/2014/main" id="{FA02E74A-9191-46DD-9AA8-FB9F57614A2D}"/>
              </a:ext>
            </a:extLst>
          </p:cNvPr>
          <p:cNvGrpSpPr/>
          <p:nvPr/>
        </p:nvGrpSpPr>
        <p:grpSpPr>
          <a:xfrm>
            <a:off x="3944151" y="3273263"/>
            <a:ext cx="349776" cy="338554"/>
            <a:chOff x="2284733" y="4651577"/>
            <a:chExt cx="349776" cy="338554"/>
          </a:xfrm>
        </p:grpSpPr>
        <p:sp>
          <p:nvSpPr>
            <p:cNvPr id="16" name="Oval 15">
              <a:extLst>
                <a:ext uri="{FF2B5EF4-FFF2-40B4-BE49-F238E27FC236}">
                  <a16:creationId xmlns:a16="http://schemas.microsoft.com/office/drawing/2014/main" id="{780B5EBA-6F70-4F49-B5DA-1EFC474A8A4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ECA71D1-8FE2-4D05-866F-DD3701860B69}"/>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11" name="Group 10">
            <a:extLst>
              <a:ext uri="{FF2B5EF4-FFF2-40B4-BE49-F238E27FC236}">
                <a16:creationId xmlns:a16="http://schemas.microsoft.com/office/drawing/2014/main" id="{D1EAB3C7-0A91-4868-8612-61BD0171E3BA}"/>
              </a:ext>
            </a:extLst>
          </p:cNvPr>
          <p:cNvGrpSpPr/>
          <p:nvPr/>
        </p:nvGrpSpPr>
        <p:grpSpPr>
          <a:xfrm>
            <a:off x="5864878" y="647651"/>
            <a:ext cx="1022959" cy="344700"/>
            <a:chOff x="3623244" y="2801089"/>
            <a:chExt cx="1022959" cy="344700"/>
          </a:xfrm>
        </p:grpSpPr>
        <p:grpSp>
          <p:nvGrpSpPr>
            <p:cNvPr id="20" name="Group 19">
              <a:extLst>
                <a:ext uri="{FF2B5EF4-FFF2-40B4-BE49-F238E27FC236}">
                  <a16:creationId xmlns:a16="http://schemas.microsoft.com/office/drawing/2014/main" id="{F7ABA8A4-A218-4992-BAD8-F2D1213418C1}"/>
                </a:ext>
              </a:extLst>
            </p:cNvPr>
            <p:cNvGrpSpPr/>
            <p:nvPr/>
          </p:nvGrpSpPr>
          <p:grpSpPr>
            <a:xfrm>
              <a:off x="4105491" y="2801089"/>
              <a:ext cx="540712" cy="338554"/>
              <a:chOff x="2625238" y="4861220"/>
              <a:chExt cx="540712" cy="338554"/>
            </a:xfrm>
          </p:grpSpPr>
          <p:sp>
            <p:nvSpPr>
              <p:cNvPr id="18" name="Oval 17">
                <a:extLst>
                  <a:ext uri="{FF2B5EF4-FFF2-40B4-BE49-F238E27FC236}">
                    <a16:creationId xmlns:a16="http://schemas.microsoft.com/office/drawing/2014/main" id="{3756A0C5-C608-4E05-852D-4FFADC0FA90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9AA3860-FDBD-44F2-A80F-A46CB6600A7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21" name="Group 20">
              <a:extLst>
                <a:ext uri="{FF2B5EF4-FFF2-40B4-BE49-F238E27FC236}">
                  <a16:creationId xmlns:a16="http://schemas.microsoft.com/office/drawing/2014/main" id="{30959D0D-ADF8-4EDF-9386-39D06EF83565}"/>
                </a:ext>
              </a:extLst>
            </p:cNvPr>
            <p:cNvGrpSpPr/>
            <p:nvPr/>
          </p:nvGrpSpPr>
          <p:grpSpPr>
            <a:xfrm>
              <a:off x="3623244" y="2807235"/>
              <a:ext cx="540712" cy="338554"/>
              <a:chOff x="2625238" y="4861220"/>
              <a:chExt cx="540712" cy="338554"/>
            </a:xfrm>
          </p:grpSpPr>
          <p:sp>
            <p:nvSpPr>
              <p:cNvPr id="22" name="Oval 21">
                <a:extLst>
                  <a:ext uri="{FF2B5EF4-FFF2-40B4-BE49-F238E27FC236}">
                    <a16:creationId xmlns:a16="http://schemas.microsoft.com/office/drawing/2014/main" id="{C70B27A8-8D19-432E-B5F3-A86485DD74D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20F4CBF-2BE3-4E6F-90E7-0F95082A98B2}"/>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
        <p:nvSpPr>
          <p:cNvPr id="24" name="Oval 23">
            <a:extLst>
              <a:ext uri="{FF2B5EF4-FFF2-40B4-BE49-F238E27FC236}">
                <a16:creationId xmlns:a16="http://schemas.microsoft.com/office/drawing/2014/main" id="{9E1A2187-7973-46E4-AF4A-01F5437D318B}"/>
              </a:ext>
            </a:extLst>
          </p:cNvPr>
          <p:cNvSpPr/>
          <p:nvPr/>
        </p:nvSpPr>
        <p:spPr>
          <a:xfrm>
            <a:off x="833395" y="2806955"/>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25" name="Group 24">
            <a:extLst>
              <a:ext uri="{FF2B5EF4-FFF2-40B4-BE49-F238E27FC236}">
                <a16:creationId xmlns:a16="http://schemas.microsoft.com/office/drawing/2014/main" id="{D412F9DD-771E-48B3-8DF7-61736FB49979}"/>
              </a:ext>
            </a:extLst>
          </p:cNvPr>
          <p:cNvGrpSpPr/>
          <p:nvPr/>
        </p:nvGrpSpPr>
        <p:grpSpPr>
          <a:xfrm>
            <a:off x="996485" y="2663726"/>
            <a:ext cx="349776" cy="338554"/>
            <a:chOff x="2284733" y="4651577"/>
            <a:chExt cx="349776" cy="338554"/>
          </a:xfrm>
        </p:grpSpPr>
        <p:sp>
          <p:nvSpPr>
            <p:cNvPr id="26" name="Oval 25">
              <a:extLst>
                <a:ext uri="{FF2B5EF4-FFF2-40B4-BE49-F238E27FC236}">
                  <a16:creationId xmlns:a16="http://schemas.microsoft.com/office/drawing/2014/main" id="{8B8BD49F-F734-4E3D-BF0D-3CEDAB3C39C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8DA6BA3-398B-451A-A66D-606E29A6BF09}"/>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28" name="Group 27">
            <a:extLst>
              <a:ext uri="{FF2B5EF4-FFF2-40B4-BE49-F238E27FC236}">
                <a16:creationId xmlns:a16="http://schemas.microsoft.com/office/drawing/2014/main" id="{801075AC-3EB5-48D4-A7BB-31545B3EA1DD}"/>
              </a:ext>
            </a:extLst>
          </p:cNvPr>
          <p:cNvGrpSpPr/>
          <p:nvPr/>
        </p:nvGrpSpPr>
        <p:grpSpPr>
          <a:xfrm>
            <a:off x="700695" y="2665171"/>
            <a:ext cx="349776" cy="338554"/>
            <a:chOff x="2284733" y="4651577"/>
            <a:chExt cx="349776" cy="338554"/>
          </a:xfrm>
        </p:grpSpPr>
        <p:sp>
          <p:nvSpPr>
            <p:cNvPr id="29" name="Oval 28">
              <a:extLst>
                <a:ext uri="{FF2B5EF4-FFF2-40B4-BE49-F238E27FC236}">
                  <a16:creationId xmlns:a16="http://schemas.microsoft.com/office/drawing/2014/main" id="{9BE71913-1396-43A7-B3BA-889C3C1A12D0}"/>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6ACB7E-E071-4742-9761-0873569BE2A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31" name="Group 30">
            <a:extLst>
              <a:ext uri="{FF2B5EF4-FFF2-40B4-BE49-F238E27FC236}">
                <a16:creationId xmlns:a16="http://schemas.microsoft.com/office/drawing/2014/main" id="{A4B9CEA8-ACA1-455E-A11D-299916B48A8F}"/>
              </a:ext>
            </a:extLst>
          </p:cNvPr>
          <p:cNvGrpSpPr/>
          <p:nvPr/>
        </p:nvGrpSpPr>
        <p:grpSpPr>
          <a:xfrm>
            <a:off x="1057043" y="2852539"/>
            <a:ext cx="540712" cy="338554"/>
            <a:chOff x="2625238" y="4861220"/>
            <a:chExt cx="540712" cy="338554"/>
          </a:xfrm>
        </p:grpSpPr>
        <p:sp>
          <p:nvSpPr>
            <p:cNvPr id="32" name="Oval 31">
              <a:extLst>
                <a:ext uri="{FF2B5EF4-FFF2-40B4-BE49-F238E27FC236}">
                  <a16:creationId xmlns:a16="http://schemas.microsoft.com/office/drawing/2014/main" id="{0E5CDDCE-CC67-4BC8-B70D-CA2E989C3CF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F8D914B-9E2A-48AF-91F3-517B85471A66}"/>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34" name="Group 33">
            <a:extLst>
              <a:ext uri="{FF2B5EF4-FFF2-40B4-BE49-F238E27FC236}">
                <a16:creationId xmlns:a16="http://schemas.microsoft.com/office/drawing/2014/main" id="{ACBD8E54-C9B6-4FDF-B1C6-F296DAC2E7C3}"/>
              </a:ext>
            </a:extLst>
          </p:cNvPr>
          <p:cNvGrpSpPr/>
          <p:nvPr/>
        </p:nvGrpSpPr>
        <p:grpSpPr>
          <a:xfrm>
            <a:off x="574796" y="2858685"/>
            <a:ext cx="540712" cy="338554"/>
            <a:chOff x="2625238" y="4861220"/>
            <a:chExt cx="540712" cy="338554"/>
          </a:xfrm>
        </p:grpSpPr>
        <p:sp>
          <p:nvSpPr>
            <p:cNvPr id="35" name="Oval 34">
              <a:extLst>
                <a:ext uri="{FF2B5EF4-FFF2-40B4-BE49-F238E27FC236}">
                  <a16:creationId xmlns:a16="http://schemas.microsoft.com/office/drawing/2014/main" id="{D552D30C-90B5-4D48-8A13-6E9870EFF89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D22606-DDCA-415E-B3F4-B4FEAA1E4C57}"/>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sp>
        <p:nvSpPr>
          <p:cNvPr id="37" name="Oval 36">
            <a:extLst>
              <a:ext uri="{FF2B5EF4-FFF2-40B4-BE49-F238E27FC236}">
                <a16:creationId xmlns:a16="http://schemas.microsoft.com/office/drawing/2014/main" id="{32EF571D-125B-4F12-B44B-4C8E792DC2DF}"/>
              </a:ext>
            </a:extLst>
          </p:cNvPr>
          <p:cNvSpPr/>
          <p:nvPr/>
        </p:nvSpPr>
        <p:spPr>
          <a:xfrm>
            <a:off x="1597755" y="315017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38" name="Group 37">
            <a:extLst>
              <a:ext uri="{FF2B5EF4-FFF2-40B4-BE49-F238E27FC236}">
                <a16:creationId xmlns:a16="http://schemas.microsoft.com/office/drawing/2014/main" id="{9BD99771-9590-4C2B-899E-C77BB4004AFF}"/>
              </a:ext>
            </a:extLst>
          </p:cNvPr>
          <p:cNvGrpSpPr/>
          <p:nvPr/>
        </p:nvGrpSpPr>
        <p:grpSpPr>
          <a:xfrm>
            <a:off x="1760845" y="3006944"/>
            <a:ext cx="349776" cy="338554"/>
            <a:chOff x="2284733" y="4651577"/>
            <a:chExt cx="349776" cy="338554"/>
          </a:xfrm>
        </p:grpSpPr>
        <p:sp>
          <p:nvSpPr>
            <p:cNvPr id="39" name="Oval 38">
              <a:extLst>
                <a:ext uri="{FF2B5EF4-FFF2-40B4-BE49-F238E27FC236}">
                  <a16:creationId xmlns:a16="http://schemas.microsoft.com/office/drawing/2014/main" id="{90E86CD1-D7C9-4322-8816-0D074558204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9565113-A9FE-46DE-BF44-CCA90F621141}"/>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1" name="Group 40">
            <a:extLst>
              <a:ext uri="{FF2B5EF4-FFF2-40B4-BE49-F238E27FC236}">
                <a16:creationId xmlns:a16="http://schemas.microsoft.com/office/drawing/2014/main" id="{29307F7A-0B38-454E-8A60-8F2E47A1FA44}"/>
              </a:ext>
            </a:extLst>
          </p:cNvPr>
          <p:cNvGrpSpPr/>
          <p:nvPr/>
        </p:nvGrpSpPr>
        <p:grpSpPr>
          <a:xfrm>
            <a:off x="1465055" y="3008389"/>
            <a:ext cx="349776" cy="338554"/>
            <a:chOff x="2284733" y="4651577"/>
            <a:chExt cx="349776" cy="338554"/>
          </a:xfrm>
        </p:grpSpPr>
        <p:sp>
          <p:nvSpPr>
            <p:cNvPr id="42" name="Oval 41">
              <a:extLst>
                <a:ext uri="{FF2B5EF4-FFF2-40B4-BE49-F238E27FC236}">
                  <a16:creationId xmlns:a16="http://schemas.microsoft.com/office/drawing/2014/main" id="{1D785348-BD60-465E-93D9-B6AB298CCDC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6DC1492-D3EC-4C29-B2AC-386DD355FAA5}"/>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4" name="Group 43">
            <a:extLst>
              <a:ext uri="{FF2B5EF4-FFF2-40B4-BE49-F238E27FC236}">
                <a16:creationId xmlns:a16="http://schemas.microsoft.com/office/drawing/2014/main" id="{E7140890-61D9-4F39-9CFB-C8EC2A527DF5}"/>
              </a:ext>
            </a:extLst>
          </p:cNvPr>
          <p:cNvGrpSpPr/>
          <p:nvPr/>
        </p:nvGrpSpPr>
        <p:grpSpPr>
          <a:xfrm>
            <a:off x="1821403" y="3195757"/>
            <a:ext cx="540712" cy="338554"/>
            <a:chOff x="2625238" y="4861220"/>
            <a:chExt cx="540712" cy="338554"/>
          </a:xfrm>
        </p:grpSpPr>
        <p:sp>
          <p:nvSpPr>
            <p:cNvPr id="45" name="Oval 44">
              <a:extLst>
                <a:ext uri="{FF2B5EF4-FFF2-40B4-BE49-F238E27FC236}">
                  <a16:creationId xmlns:a16="http://schemas.microsoft.com/office/drawing/2014/main" id="{9987D244-B9FB-43D8-A7A6-C1D992BC403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992506C-7791-4E87-809F-3E2D38CDE9BE}"/>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47" name="Group 46">
            <a:extLst>
              <a:ext uri="{FF2B5EF4-FFF2-40B4-BE49-F238E27FC236}">
                <a16:creationId xmlns:a16="http://schemas.microsoft.com/office/drawing/2014/main" id="{E36F0168-E761-4FCB-A49D-4FEF507BE2D0}"/>
              </a:ext>
            </a:extLst>
          </p:cNvPr>
          <p:cNvGrpSpPr/>
          <p:nvPr/>
        </p:nvGrpSpPr>
        <p:grpSpPr>
          <a:xfrm>
            <a:off x="1339156" y="3201903"/>
            <a:ext cx="540712" cy="338554"/>
            <a:chOff x="2625238" y="4861220"/>
            <a:chExt cx="540712" cy="338554"/>
          </a:xfrm>
        </p:grpSpPr>
        <p:sp>
          <p:nvSpPr>
            <p:cNvPr id="48" name="Oval 47">
              <a:extLst>
                <a:ext uri="{FF2B5EF4-FFF2-40B4-BE49-F238E27FC236}">
                  <a16:creationId xmlns:a16="http://schemas.microsoft.com/office/drawing/2014/main" id="{CDFE1C3F-EB6E-40E1-9817-4CEDDD4859D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2C7A458D-FCF8-4B22-817B-57454486CF3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51" name="Group 50">
            <a:extLst>
              <a:ext uri="{FF2B5EF4-FFF2-40B4-BE49-F238E27FC236}">
                <a16:creationId xmlns:a16="http://schemas.microsoft.com/office/drawing/2014/main" id="{C6C21F88-74F7-4FD1-8425-CFA4A3799ED8}"/>
              </a:ext>
            </a:extLst>
          </p:cNvPr>
          <p:cNvGrpSpPr/>
          <p:nvPr/>
        </p:nvGrpSpPr>
        <p:grpSpPr>
          <a:xfrm>
            <a:off x="7558930" y="2699302"/>
            <a:ext cx="349776" cy="338554"/>
            <a:chOff x="2284733" y="4651577"/>
            <a:chExt cx="349776" cy="338554"/>
          </a:xfrm>
        </p:grpSpPr>
        <p:sp>
          <p:nvSpPr>
            <p:cNvPr id="52" name="Oval 51">
              <a:extLst>
                <a:ext uri="{FF2B5EF4-FFF2-40B4-BE49-F238E27FC236}">
                  <a16:creationId xmlns:a16="http://schemas.microsoft.com/office/drawing/2014/main" id="{382BFB97-D0A2-4E99-89B5-DCA99700640B}"/>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962458B-9291-44AE-A7B8-1F5E93F9E293}"/>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54" name="Group 53">
            <a:extLst>
              <a:ext uri="{FF2B5EF4-FFF2-40B4-BE49-F238E27FC236}">
                <a16:creationId xmlns:a16="http://schemas.microsoft.com/office/drawing/2014/main" id="{3F883545-DB0D-4301-848E-659D08A5BE76}"/>
              </a:ext>
            </a:extLst>
          </p:cNvPr>
          <p:cNvGrpSpPr/>
          <p:nvPr/>
        </p:nvGrpSpPr>
        <p:grpSpPr>
          <a:xfrm>
            <a:off x="7263140" y="2700747"/>
            <a:ext cx="349776" cy="338554"/>
            <a:chOff x="2284733" y="4651577"/>
            <a:chExt cx="349776" cy="338554"/>
          </a:xfrm>
        </p:grpSpPr>
        <p:sp>
          <p:nvSpPr>
            <p:cNvPr id="55" name="Oval 54">
              <a:extLst>
                <a:ext uri="{FF2B5EF4-FFF2-40B4-BE49-F238E27FC236}">
                  <a16:creationId xmlns:a16="http://schemas.microsoft.com/office/drawing/2014/main" id="{660A9565-34A0-4965-AF25-23CB4F0E42B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1F87DCD-230E-4FE8-B890-A49124AC4FB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57" name="Group 56">
            <a:extLst>
              <a:ext uri="{FF2B5EF4-FFF2-40B4-BE49-F238E27FC236}">
                <a16:creationId xmlns:a16="http://schemas.microsoft.com/office/drawing/2014/main" id="{996777FD-F2BB-4AD4-BE29-3BBE3CA520C6}"/>
              </a:ext>
            </a:extLst>
          </p:cNvPr>
          <p:cNvGrpSpPr/>
          <p:nvPr/>
        </p:nvGrpSpPr>
        <p:grpSpPr>
          <a:xfrm>
            <a:off x="7619488" y="2888115"/>
            <a:ext cx="540712" cy="338554"/>
            <a:chOff x="2625238" y="4861220"/>
            <a:chExt cx="540712" cy="338554"/>
          </a:xfrm>
        </p:grpSpPr>
        <p:sp>
          <p:nvSpPr>
            <p:cNvPr id="58" name="Oval 57">
              <a:extLst>
                <a:ext uri="{FF2B5EF4-FFF2-40B4-BE49-F238E27FC236}">
                  <a16:creationId xmlns:a16="http://schemas.microsoft.com/office/drawing/2014/main" id="{2B7E9F04-0078-4FC7-A650-B85EABFDEF9E}"/>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FE8C63BF-87E0-4E0A-A6E0-E9E6CE27FEC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60" name="Group 59">
            <a:extLst>
              <a:ext uri="{FF2B5EF4-FFF2-40B4-BE49-F238E27FC236}">
                <a16:creationId xmlns:a16="http://schemas.microsoft.com/office/drawing/2014/main" id="{2DDF91A7-B70B-42C0-9AE9-C98EFCC67427}"/>
              </a:ext>
            </a:extLst>
          </p:cNvPr>
          <p:cNvGrpSpPr/>
          <p:nvPr/>
        </p:nvGrpSpPr>
        <p:grpSpPr>
          <a:xfrm>
            <a:off x="7145066" y="2879033"/>
            <a:ext cx="540712" cy="338554"/>
            <a:chOff x="2612488" y="4855433"/>
            <a:chExt cx="540712" cy="338554"/>
          </a:xfrm>
        </p:grpSpPr>
        <p:sp>
          <p:nvSpPr>
            <p:cNvPr id="61" name="Oval 60">
              <a:extLst>
                <a:ext uri="{FF2B5EF4-FFF2-40B4-BE49-F238E27FC236}">
                  <a16:creationId xmlns:a16="http://schemas.microsoft.com/office/drawing/2014/main" id="{E77C0A37-E6C9-4B31-B50B-F1A299220E17}"/>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86FC765-37E6-4C10-B8C8-8F4D63785986}"/>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sp>
        <p:nvSpPr>
          <p:cNvPr id="63" name="Oval 62">
            <a:extLst>
              <a:ext uri="{FF2B5EF4-FFF2-40B4-BE49-F238E27FC236}">
                <a16:creationId xmlns:a16="http://schemas.microsoft.com/office/drawing/2014/main" id="{0025FE0A-80FD-4E6A-B89A-CAB8EE8802B3}"/>
              </a:ext>
            </a:extLst>
          </p:cNvPr>
          <p:cNvSpPr/>
          <p:nvPr/>
        </p:nvSpPr>
        <p:spPr>
          <a:xfrm>
            <a:off x="6820408" y="319867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4" name="Oval 63">
            <a:extLst>
              <a:ext uri="{FF2B5EF4-FFF2-40B4-BE49-F238E27FC236}">
                <a16:creationId xmlns:a16="http://schemas.microsoft.com/office/drawing/2014/main" id="{7D423D97-F157-4BBB-9F91-175280809D96}"/>
              </a:ext>
            </a:extLst>
          </p:cNvPr>
          <p:cNvSpPr/>
          <p:nvPr/>
        </p:nvSpPr>
        <p:spPr>
          <a:xfrm>
            <a:off x="6561105" y="2785650"/>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5" name="Oval 64">
            <a:extLst>
              <a:ext uri="{FF2B5EF4-FFF2-40B4-BE49-F238E27FC236}">
                <a16:creationId xmlns:a16="http://schemas.microsoft.com/office/drawing/2014/main" id="{2CC4A023-CED3-45F0-98D8-1C2BB6E472A5}"/>
              </a:ext>
            </a:extLst>
          </p:cNvPr>
          <p:cNvSpPr/>
          <p:nvPr/>
        </p:nvSpPr>
        <p:spPr>
          <a:xfrm>
            <a:off x="8231705" y="3081434"/>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7" name="Oval 66">
            <a:extLst>
              <a:ext uri="{FF2B5EF4-FFF2-40B4-BE49-F238E27FC236}">
                <a16:creationId xmlns:a16="http://schemas.microsoft.com/office/drawing/2014/main" id="{9F9A92B0-C775-4924-BE56-4A81B2F6760E}"/>
              </a:ext>
            </a:extLst>
          </p:cNvPr>
          <p:cNvSpPr/>
          <p:nvPr/>
        </p:nvSpPr>
        <p:spPr>
          <a:xfrm>
            <a:off x="1576087" y="2705277"/>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pic>
        <p:nvPicPr>
          <p:cNvPr id="68" name="Content Placeholder 4" descr="A close up of a logo&#10;&#10;Description automatically generated">
            <a:extLst>
              <a:ext uri="{FF2B5EF4-FFF2-40B4-BE49-F238E27FC236}">
                <a16:creationId xmlns:a16="http://schemas.microsoft.com/office/drawing/2014/main" id="{4CCA9937-C458-4B55-9238-B90BC44FC48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1847722" y="1886641"/>
            <a:ext cx="939577" cy="985289"/>
          </a:xfrm>
          <a:prstGeom prst="rect">
            <a:avLst/>
          </a:prstGeom>
        </p:spPr>
      </p:pic>
      <p:pic>
        <p:nvPicPr>
          <p:cNvPr id="69" name="Content Placeholder 4" descr="A close up of a logo&#10;&#10;Description automatically generated">
            <a:extLst>
              <a:ext uri="{FF2B5EF4-FFF2-40B4-BE49-F238E27FC236}">
                <a16:creationId xmlns:a16="http://schemas.microsoft.com/office/drawing/2014/main" id="{D0D89D49-8C61-4252-84C3-7DADCF26605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7028179" y="1863094"/>
            <a:ext cx="939577" cy="985289"/>
          </a:xfrm>
          <a:prstGeom prst="rect">
            <a:avLst/>
          </a:prstGeom>
        </p:spPr>
      </p:pic>
      <p:grpSp>
        <p:nvGrpSpPr>
          <p:cNvPr id="71" name="Group 70">
            <a:extLst>
              <a:ext uri="{FF2B5EF4-FFF2-40B4-BE49-F238E27FC236}">
                <a16:creationId xmlns:a16="http://schemas.microsoft.com/office/drawing/2014/main" id="{36E12A9B-A607-4DAF-96E6-418C33D0695A}"/>
              </a:ext>
            </a:extLst>
          </p:cNvPr>
          <p:cNvGrpSpPr/>
          <p:nvPr/>
        </p:nvGrpSpPr>
        <p:grpSpPr>
          <a:xfrm>
            <a:off x="5815549" y="4623407"/>
            <a:ext cx="540712" cy="338554"/>
            <a:chOff x="2612488" y="4855433"/>
            <a:chExt cx="540712" cy="338554"/>
          </a:xfrm>
        </p:grpSpPr>
        <p:sp>
          <p:nvSpPr>
            <p:cNvPr id="72" name="Oval 71">
              <a:extLst>
                <a:ext uri="{FF2B5EF4-FFF2-40B4-BE49-F238E27FC236}">
                  <a16:creationId xmlns:a16="http://schemas.microsoft.com/office/drawing/2014/main" id="{F0C0960D-39F2-4DA4-81F1-1099B1F0415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5AD934AB-155C-4A66-95C0-356D609A8C6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4" name="Group 73">
            <a:extLst>
              <a:ext uri="{FF2B5EF4-FFF2-40B4-BE49-F238E27FC236}">
                <a16:creationId xmlns:a16="http://schemas.microsoft.com/office/drawing/2014/main" id="{8C6D435E-93D2-487F-8BFA-EFDBE95B2D60}"/>
              </a:ext>
            </a:extLst>
          </p:cNvPr>
          <p:cNvGrpSpPr/>
          <p:nvPr/>
        </p:nvGrpSpPr>
        <p:grpSpPr>
          <a:xfrm>
            <a:off x="6873443" y="4160431"/>
            <a:ext cx="540712" cy="338554"/>
            <a:chOff x="2612488" y="4855433"/>
            <a:chExt cx="540712" cy="338554"/>
          </a:xfrm>
        </p:grpSpPr>
        <p:sp>
          <p:nvSpPr>
            <p:cNvPr id="75" name="Oval 74">
              <a:extLst>
                <a:ext uri="{FF2B5EF4-FFF2-40B4-BE49-F238E27FC236}">
                  <a16:creationId xmlns:a16="http://schemas.microsoft.com/office/drawing/2014/main" id="{9B3AF010-D0D9-41C3-A1F4-90BC8DB7A36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0216A6F2-5126-48ED-888A-EDC4C47D63AB}"/>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7" name="Group 76">
            <a:extLst>
              <a:ext uri="{FF2B5EF4-FFF2-40B4-BE49-F238E27FC236}">
                <a16:creationId xmlns:a16="http://schemas.microsoft.com/office/drawing/2014/main" id="{0A352736-D94B-4FB5-A3ED-EB60B57FE5C1}"/>
              </a:ext>
            </a:extLst>
          </p:cNvPr>
          <p:cNvGrpSpPr/>
          <p:nvPr/>
        </p:nvGrpSpPr>
        <p:grpSpPr>
          <a:xfrm>
            <a:off x="2878148" y="5049883"/>
            <a:ext cx="540712" cy="338554"/>
            <a:chOff x="2612488" y="4855433"/>
            <a:chExt cx="540712" cy="338554"/>
          </a:xfrm>
        </p:grpSpPr>
        <p:sp>
          <p:nvSpPr>
            <p:cNvPr id="78" name="Oval 77">
              <a:extLst>
                <a:ext uri="{FF2B5EF4-FFF2-40B4-BE49-F238E27FC236}">
                  <a16:creationId xmlns:a16="http://schemas.microsoft.com/office/drawing/2014/main" id="{9BF19451-20C5-46DC-9C9B-398ADF360691}"/>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0138131D-5036-42CC-80A2-D50BF86D25E4}"/>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0" name="Group 79">
            <a:extLst>
              <a:ext uri="{FF2B5EF4-FFF2-40B4-BE49-F238E27FC236}">
                <a16:creationId xmlns:a16="http://schemas.microsoft.com/office/drawing/2014/main" id="{0348E496-ECAB-4BA8-A652-B037B5080586}"/>
              </a:ext>
            </a:extLst>
          </p:cNvPr>
          <p:cNvGrpSpPr/>
          <p:nvPr/>
        </p:nvGrpSpPr>
        <p:grpSpPr>
          <a:xfrm>
            <a:off x="1159382" y="4440002"/>
            <a:ext cx="540712" cy="338554"/>
            <a:chOff x="2612488" y="4855433"/>
            <a:chExt cx="540712" cy="338554"/>
          </a:xfrm>
        </p:grpSpPr>
        <p:sp>
          <p:nvSpPr>
            <p:cNvPr id="81" name="Oval 80">
              <a:extLst>
                <a:ext uri="{FF2B5EF4-FFF2-40B4-BE49-F238E27FC236}">
                  <a16:creationId xmlns:a16="http://schemas.microsoft.com/office/drawing/2014/main" id="{343112B5-5A65-43A2-B696-D20385B27DC8}"/>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70E5B9A5-73DA-48A5-8FE4-5A3EAD27DDA5}"/>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3" name="Group 82">
            <a:extLst>
              <a:ext uri="{FF2B5EF4-FFF2-40B4-BE49-F238E27FC236}">
                <a16:creationId xmlns:a16="http://schemas.microsoft.com/office/drawing/2014/main" id="{3FF3EF7E-9D09-499D-9487-A52C6735A826}"/>
              </a:ext>
            </a:extLst>
          </p:cNvPr>
          <p:cNvGrpSpPr/>
          <p:nvPr/>
        </p:nvGrpSpPr>
        <p:grpSpPr>
          <a:xfrm>
            <a:off x="5928619" y="3968185"/>
            <a:ext cx="540712" cy="338554"/>
            <a:chOff x="2612488" y="4855433"/>
            <a:chExt cx="540712" cy="338554"/>
          </a:xfrm>
        </p:grpSpPr>
        <p:sp>
          <p:nvSpPr>
            <p:cNvPr id="84" name="Oval 83">
              <a:extLst>
                <a:ext uri="{FF2B5EF4-FFF2-40B4-BE49-F238E27FC236}">
                  <a16:creationId xmlns:a16="http://schemas.microsoft.com/office/drawing/2014/main" id="{687ACDCF-5324-4342-BB20-8CDBC37DD213}"/>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EB86EA9-1FC8-42AF-BFCC-867F1FBE93D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6" name="Group 85">
            <a:extLst>
              <a:ext uri="{FF2B5EF4-FFF2-40B4-BE49-F238E27FC236}">
                <a16:creationId xmlns:a16="http://schemas.microsoft.com/office/drawing/2014/main" id="{9CAF3119-DE1D-46F3-92B6-4071B233603E}"/>
              </a:ext>
            </a:extLst>
          </p:cNvPr>
          <p:cNvGrpSpPr/>
          <p:nvPr/>
        </p:nvGrpSpPr>
        <p:grpSpPr>
          <a:xfrm>
            <a:off x="6420843" y="1384513"/>
            <a:ext cx="483390" cy="338554"/>
            <a:chOff x="2612488" y="4854653"/>
            <a:chExt cx="483390" cy="338554"/>
          </a:xfrm>
        </p:grpSpPr>
        <p:sp>
          <p:nvSpPr>
            <p:cNvPr id="87" name="Oval 86">
              <a:extLst>
                <a:ext uri="{FF2B5EF4-FFF2-40B4-BE49-F238E27FC236}">
                  <a16:creationId xmlns:a16="http://schemas.microsoft.com/office/drawing/2014/main" id="{EAD661F2-7F02-4570-AD48-72601363D03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5A9F02DD-34B9-4539-8B44-BCD57AA07FB5}"/>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89" name="Group 88">
            <a:extLst>
              <a:ext uri="{FF2B5EF4-FFF2-40B4-BE49-F238E27FC236}">
                <a16:creationId xmlns:a16="http://schemas.microsoft.com/office/drawing/2014/main" id="{3FCB9358-1130-4843-8F75-B66F3C3F9EE3}"/>
              </a:ext>
            </a:extLst>
          </p:cNvPr>
          <p:cNvGrpSpPr/>
          <p:nvPr/>
        </p:nvGrpSpPr>
        <p:grpSpPr>
          <a:xfrm>
            <a:off x="3019155" y="914122"/>
            <a:ext cx="483390" cy="338554"/>
            <a:chOff x="2612488" y="4854653"/>
            <a:chExt cx="483390" cy="338554"/>
          </a:xfrm>
        </p:grpSpPr>
        <p:sp>
          <p:nvSpPr>
            <p:cNvPr id="90" name="Oval 89">
              <a:extLst>
                <a:ext uri="{FF2B5EF4-FFF2-40B4-BE49-F238E27FC236}">
                  <a16:creationId xmlns:a16="http://schemas.microsoft.com/office/drawing/2014/main" id="{B6BA9BAB-3504-4C1A-BA45-4A79AC83576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1D4EE4D5-24A3-49E1-9D3E-C1FD2F27A038}"/>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2" name="Group 91">
            <a:extLst>
              <a:ext uri="{FF2B5EF4-FFF2-40B4-BE49-F238E27FC236}">
                <a16:creationId xmlns:a16="http://schemas.microsoft.com/office/drawing/2014/main" id="{EFB67D85-4099-4737-9A60-AA251CEE8ED4}"/>
              </a:ext>
            </a:extLst>
          </p:cNvPr>
          <p:cNvGrpSpPr/>
          <p:nvPr/>
        </p:nvGrpSpPr>
        <p:grpSpPr>
          <a:xfrm>
            <a:off x="1485375" y="1948752"/>
            <a:ext cx="483390" cy="338554"/>
            <a:chOff x="2612488" y="4854653"/>
            <a:chExt cx="483390" cy="338554"/>
          </a:xfrm>
        </p:grpSpPr>
        <p:sp>
          <p:nvSpPr>
            <p:cNvPr id="93" name="Oval 92">
              <a:extLst>
                <a:ext uri="{FF2B5EF4-FFF2-40B4-BE49-F238E27FC236}">
                  <a16:creationId xmlns:a16="http://schemas.microsoft.com/office/drawing/2014/main" id="{70DA3741-913A-42F2-A651-1CF989D7ADD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8111926C-9769-4044-BA08-7E695E7E013A}"/>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5" name="Group 94">
            <a:extLst>
              <a:ext uri="{FF2B5EF4-FFF2-40B4-BE49-F238E27FC236}">
                <a16:creationId xmlns:a16="http://schemas.microsoft.com/office/drawing/2014/main" id="{88644E74-E42D-43AB-B377-F39901438658}"/>
              </a:ext>
            </a:extLst>
          </p:cNvPr>
          <p:cNvGrpSpPr/>
          <p:nvPr/>
        </p:nvGrpSpPr>
        <p:grpSpPr>
          <a:xfrm>
            <a:off x="7021445" y="1062649"/>
            <a:ext cx="483390" cy="338554"/>
            <a:chOff x="2612488" y="4854653"/>
            <a:chExt cx="483390" cy="338554"/>
          </a:xfrm>
        </p:grpSpPr>
        <p:sp>
          <p:nvSpPr>
            <p:cNvPr id="96" name="Oval 95">
              <a:extLst>
                <a:ext uri="{FF2B5EF4-FFF2-40B4-BE49-F238E27FC236}">
                  <a16:creationId xmlns:a16="http://schemas.microsoft.com/office/drawing/2014/main" id="{375998CE-DD5B-44E3-A74B-6C0ECBD06FBC}"/>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FEF4F67A-0833-46C9-8045-2CD15422B443}"/>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9" name="Group 98">
            <a:extLst>
              <a:ext uri="{FF2B5EF4-FFF2-40B4-BE49-F238E27FC236}">
                <a16:creationId xmlns:a16="http://schemas.microsoft.com/office/drawing/2014/main" id="{A102BB49-1724-490C-B401-1400F8BD0C42}"/>
              </a:ext>
            </a:extLst>
          </p:cNvPr>
          <p:cNvGrpSpPr/>
          <p:nvPr/>
        </p:nvGrpSpPr>
        <p:grpSpPr>
          <a:xfrm>
            <a:off x="4095816" y="3472669"/>
            <a:ext cx="349776" cy="338554"/>
            <a:chOff x="2284733" y="4651577"/>
            <a:chExt cx="349776" cy="338554"/>
          </a:xfrm>
        </p:grpSpPr>
        <p:sp>
          <p:nvSpPr>
            <p:cNvPr id="100" name="Oval 99">
              <a:extLst>
                <a:ext uri="{FF2B5EF4-FFF2-40B4-BE49-F238E27FC236}">
                  <a16:creationId xmlns:a16="http://schemas.microsoft.com/office/drawing/2014/main" id="{2CA41B45-0CC5-4456-BA16-0D26BB4C656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63088B93-34A1-4A24-9C85-FDA9F2211D5A}"/>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102" name="Group 101">
            <a:extLst>
              <a:ext uri="{FF2B5EF4-FFF2-40B4-BE49-F238E27FC236}">
                <a16:creationId xmlns:a16="http://schemas.microsoft.com/office/drawing/2014/main" id="{D5D9DF95-6FD7-4812-A1AB-AD5837E0FDCF}"/>
              </a:ext>
            </a:extLst>
          </p:cNvPr>
          <p:cNvGrpSpPr/>
          <p:nvPr/>
        </p:nvGrpSpPr>
        <p:grpSpPr>
          <a:xfrm>
            <a:off x="5057932" y="979822"/>
            <a:ext cx="1022959" cy="344700"/>
            <a:chOff x="3614172" y="2802980"/>
            <a:chExt cx="1022959" cy="344700"/>
          </a:xfrm>
        </p:grpSpPr>
        <p:grpSp>
          <p:nvGrpSpPr>
            <p:cNvPr id="103" name="Group 102">
              <a:extLst>
                <a:ext uri="{FF2B5EF4-FFF2-40B4-BE49-F238E27FC236}">
                  <a16:creationId xmlns:a16="http://schemas.microsoft.com/office/drawing/2014/main" id="{458C66A0-2620-4C37-8CAE-841A6C082A0A}"/>
                </a:ext>
              </a:extLst>
            </p:cNvPr>
            <p:cNvGrpSpPr/>
            <p:nvPr/>
          </p:nvGrpSpPr>
          <p:grpSpPr>
            <a:xfrm>
              <a:off x="4096419" y="2802980"/>
              <a:ext cx="540712" cy="338554"/>
              <a:chOff x="2625238" y="4861220"/>
              <a:chExt cx="540712" cy="338554"/>
            </a:xfrm>
          </p:grpSpPr>
          <p:sp>
            <p:nvSpPr>
              <p:cNvPr id="107" name="Oval 106">
                <a:extLst>
                  <a:ext uri="{FF2B5EF4-FFF2-40B4-BE49-F238E27FC236}">
                    <a16:creationId xmlns:a16="http://schemas.microsoft.com/office/drawing/2014/main" id="{9CFF242B-17C7-42D0-BF4A-3C1004FC9832}"/>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a:extLst>
                  <a:ext uri="{FF2B5EF4-FFF2-40B4-BE49-F238E27FC236}">
                    <a16:creationId xmlns:a16="http://schemas.microsoft.com/office/drawing/2014/main" id="{F60CD87C-A565-4DAC-8826-24786F4EE037}"/>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104" name="Group 103">
              <a:extLst>
                <a:ext uri="{FF2B5EF4-FFF2-40B4-BE49-F238E27FC236}">
                  <a16:creationId xmlns:a16="http://schemas.microsoft.com/office/drawing/2014/main" id="{7705997D-8C8E-4DB8-80BF-84CDEDE08BBD}"/>
                </a:ext>
              </a:extLst>
            </p:cNvPr>
            <p:cNvGrpSpPr/>
            <p:nvPr/>
          </p:nvGrpSpPr>
          <p:grpSpPr>
            <a:xfrm>
              <a:off x="3614172" y="2809126"/>
              <a:ext cx="540712" cy="338554"/>
              <a:chOff x="2625238" y="4861220"/>
              <a:chExt cx="540712" cy="338554"/>
            </a:xfrm>
          </p:grpSpPr>
          <p:sp>
            <p:nvSpPr>
              <p:cNvPr id="105" name="Oval 104">
                <a:extLst>
                  <a:ext uri="{FF2B5EF4-FFF2-40B4-BE49-F238E27FC236}">
                    <a16:creationId xmlns:a16="http://schemas.microsoft.com/office/drawing/2014/main" id="{D9F7862E-6377-46D2-A729-FF85FD10025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4C1714E3-E64A-4432-9FD5-3338BC51DB0F}"/>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Tree>
    <p:extLst>
      <p:ext uri="{BB962C8B-B14F-4D97-AF65-F5344CB8AC3E}">
        <p14:creationId xmlns:p14="http://schemas.microsoft.com/office/powerpoint/2010/main" val="37207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399 -0.00255 L -0.00399 -0.00255 C -0.00625 -0.00394 -0.00833 -0.00533 -0.01042 -0.00672 C -0.01094 -0.00718 -0.01181 -0.00695 -0.01233 -0.00764 C -0.01684 -0.01366 -0.01181 -0.01065 -0.01615 -0.01274 C -0.01632 -0.01297 -0.01979 -0.01644 -0.02049 -0.0169 C -0.02135 -0.01737 -0.02222 -0.01737 -0.02309 -0.0176 C -0.025 -0.01713 -0.02691 -0.01667 -0.02882 -0.01598 C -0.02934 -0.01574 -0.03004 -0.01551 -0.03073 -0.01528 C -0.03142 -0.01482 -0.03229 -0.01459 -0.03316 -0.01436 C -0.03854 -0.00949 -0.03177 -0.01528 -0.03698 -0.01181 C -0.03767 -0.01135 -0.0382 -0.01065 -0.03889 -0.01019 C -0.04201 -0.00394 -0.04045 -0.00672 -0.04323 -0.00162 C -0.04427 0.0037 -0.0434 0.00069 -0.04653 0.00671 C -0.04896 0.01157 -0.04722 0.00856 -0.05208 0.01527 C -0.05278 0.0162 -0.0533 0.01713 -0.05399 0.01782 C -0.05469 0.01828 -0.05538 0.01898 -0.0559 0.01944 C -0.06146 0.02476 -0.0559 0.01967 -0.06042 0.02384 C -0.06285 0.02338 -0.06545 0.02338 -0.06806 0.02291 C -0.06875 0.02268 -0.06962 0.02222 -0.07049 0.02199 C -0.07743 0.02129 -0.08438 0.02083 -0.09132 0.02037 C -0.09497 0.01898 -0.09879 0.01828 -0.10208 0.0162 C -0.10365 0.01504 -0.10486 0.01412 -0.1066 0.01365 C -0.10781 0.01319 -0.10903 0.01296 -0.11042 0.01273 C -0.11615 0.00902 -0.10903 0.01319 -0.11788 0.01018 C -0.11892 0.00995 -0.11962 0.00902 -0.12049 0.00856 C -0.12101 0.0081 -0.1217 0.00787 -0.1224 0.00763 C -0.12656 0.00185 -0.12448 0.00324 -0.12813 0.00185 C -0.12899 0.00092 -0.12986 0.00023 -0.13056 -0.0007 C -0.13108 -0.00162 -0.13125 -0.00255 -0.13195 -0.00324 C -0.13385 -0.00579 -0.1342 -0.00579 -0.13629 -0.00672 C -0.13698 -0.00764 -0.13733 -0.0088 -0.1382 -0.00926 C -0.13941 -0.00996 -0.14462 -0.01135 -0.14635 -0.01181 L -0.16476 -0.01019 C -0.16684 -0.00996 -0.17049 -0.00834 -0.1724 -0.00764 C -0.17326 -0.00718 -0.17413 -0.00718 -0.17483 -0.00672 C -0.17604 -0.00625 -0.17691 -0.00533 -0.17813 -0.0051 C -0.17951 -0.00463 -0.18108 -0.0044 -0.18247 -0.00417 L -0.18698 -0.00255 C -0.1875 -0.00232 -0.18872 -0.00162 -0.18872 -0.00162 L -0.1875 -0.00162 " pathEditMode="relative" ptsTypes="AAAAAAAAAAAAAAAAAAAAAAAAAAAAAAAAAAAAAAAAA">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3263 -0.01598 L 0.03263 -0.01598 C 0.04983 -0.01574 0.06718 -0.01598 0.08438 -0.01528 C 0.08525 -0.01528 0.0856 -0.01412 0.08628 -0.01366 C 0.08698 -0.0132 0.08767 -0.01297 0.0882 -0.01274 C 0.09185 -0.00949 0.08837 -0.01227 0.09202 -0.01019 C 0.09757 -0.00695 0.09202 -0.00973 0.09652 -0.00764 C 0.09705 -0.00718 0.09775 -0.00649 0.09843 -0.00602 C 0.09896 -0.00556 0.09965 -0.00556 0.10035 -0.0051 C 0.10105 -0.0044 0.10139 -0.00324 0.10209 -0.00255 C 0.10278 -0.00209 0.10348 -0.00209 0.104 -0.00162 C 0.10903 0.00069 0.10539 -0.00047 0.11164 0.00069 C 0.11251 0.00139 0.11337 0.00208 0.11424 0.00254 C 0.11494 0.00301 0.11598 0.00277 0.11667 0.00324 C 0.11737 0.0037 0.11789 0.00463 0.11858 0.00509 C 0.11928 0.00532 0.11997 0.00555 0.12049 0.00578 C 0.12119 0.00648 0.12171 0.00717 0.1224 0.00764 C 0.12362 0.00833 0.12622 0.00926 0.12622 0.00926 C 0.12657 0.01018 0.12691 0.01111 0.12744 0.0118 C 0.12865 0.01342 0.12969 0.01365 0.13126 0.01435 C 0.13421 0.01689 0.13247 0.01574 0.13698 0.01759 L 0.1408 0.01944 L 0.14271 0.02014 C 0.14323 0.02106 0.14393 0.02199 0.14462 0.02268 C 0.14619 0.02453 0.14931 0.02731 0.15087 0.0287 C 0.15157 0.02916 0.15209 0.02986 0.15278 0.03032 C 0.154 0.03125 0.15539 0.03194 0.1566 0.03287 C 0.15747 0.03356 0.15816 0.03472 0.15921 0.03541 C 0.15973 0.03588 0.16042 0.03588 0.16094 0.03634 C 0.16546 0.03912 0.16025 0.03703 0.16546 0.03889 C 0.16615 0.03958 0.16667 0.04074 0.16737 0.04143 C 0.16789 0.04189 0.16858 0.04189 0.16928 0.04213 C 0.17014 0.04259 0.17101 0.04305 0.17171 0.04398 C 0.17257 0.04467 0.17275 0.04606 0.17362 0.04629 C 0.1757 0.04722 0.17796 0.04699 0.18004 0.04722 C 0.18056 0.04791 0.18126 0.04861 0.18195 0.04884 C 0.18351 0.04976 0.18785 0.05046 0.18889 0.05069 L 0.19653 0.05231 L 0.22935 0.05139 C 0.23473 0.05139 0.23994 0.05092 0.24514 0.05069 L 0.28126 0.04884 C 0.28577 0.04838 0.29011 0.04814 0.29462 0.04722 C 0.29653 0.04699 0.29827 0.04583 0.30018 0.0456 C 0.30278 0.04514 0.30539 0.0449 0.30782 0.04467 C 0.31216 0.04097 0.30816 0.04398 0.31737 0.04143 C 0.32101 0.04027 0.32084 0.03981 0.32362 0.03889 C 0.32744 0.03726 0.32744 0.03726 0.33056 0.03634 C 0.33264 0.03449 0.33299 0.03379 0.33577 0.03379 L 0.43507 0.03541 C 0.44636 0.03657 0.44879 0.03657 0.45782 0.03796 C 0.46164 0.03842 0.46546 0.03889 0.46928 0.03958 C 0.47171 0.04004 0.47431 0.04074 0.47674 0.04143 C 0.48421 0.04537 0.47813 0.04259 0.49323 0.04398 C 0.49879 0.04444 0.50417 0.0449 0.50973 0.0456 C 0.51198 0.04606 0.51441 0.04699 0.51667 0.04722 C 0.52362 0.04814 0.53056 0.04838 0.53751 0.04884 L 0.55469 0.05069 C 0.57987 0.0537 0.54497 0.05139 0.58369 0.05393 L 0.61285 0.05578 C 0.61893 0.05625 0.63751 0.0581 0.64445 0.05902 C 0.64723 0.05949 0.65001 0.06018 0.65278 0.06088 C 0.65799 0.05902 0.65782 0.06134 0.65782 0.05833 L 0.66042 0.05069 L 0.65851 0.05578 L 0.65973 0.05231 " pathEditMode="relative" ptsTypes="AAAAAAAAAAAAAAAAAAAAAAAAAAAAAAAAAAAAAAAAAAAAAAAAAAAAAAAAAAAAAAAAA">
                                      <p:cBhvr>
                                        <p:cTn id="10" dur="2000" fill="hold"/>
                                        <p:tgtEl>
                                          <p:spTgt spid="7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052 -0.00741 L 0.00052 -0.00741 C 0.0007 -0.01111 0.00122 -0.01482 0.00122 -0.01852 C 0.00122 -0.03611 0.00104 -0.05394 0.00052 -0.07153 C 0.00052 -0.07431 -0.00035 -0.07662 -0.00069 -0.07917 C -0.00226 -0.09074 -8.33333E-7 -0.07917 -0.0026 -0.09352 C -0.00295 -0.0956 -0.00347 -0.09745 -0.00382 -0.09954 C -0.00434 -0.10162 -0.00434 -0.10417 -0.00521 -0.10625 C -0.0059 -0.10833 -0.00729 -0.11019 -0.00833 -0.11204 C -0.00903 -0.11852 -0.01076 -0.13241 -0.01076 -0.13819 C -0.01094 -0.15324 -0.01059 -0.16806 -0.01024 -0.18287 C -0.01007 -0.18588 -0.01007 -0.18866 -0.00955 -0.19144 C -0.00937 -0.19236 -0.00868 -0.19306 -0.00833 -0.19398 C -0.00781 -0.19514 -0.00746 -0.1963 -0.00694 -0.19722 C -0.0066 -0.20069 -0.0059 -0.20741 -0.00451 -0.20995 L -0.00069 -0.21667 C -0.00052 -0.21759 -0.00035 -0.21852 -8.33333E-7 -0.21921 C 0.00052 -0.22083 0.0033 -0.22523 0.00382 -0.22593 C 0.00486 -0.22778 0.00608 -0.22963 0.00747 -0.23102 C 0.00816 -0.23171 0.00886 -0.23218 0.00938 -0.23264 C 0.01076 -0.23426 0.01198 -0.23611 0.0132 -0.23773 C 0.01389 -0.23866 0.01441 -0.23958 0.01511 -0.24028 L 0.01771 -0.24282 L 0.03663 -0.23102 C 0.03733 -0.23056 0.03785 -0.22986 0.03854 -0.2294 C 0.03993 -0.22847 0.04149 -0.22778 0.04288 -0.22685 C 0.04479 -0.22732 0.0467 -0.22778 0.04861 -0.22847 C 0.05139 -0.22963 0.05851 -0.23472 0.05938 -0.23519 L 0.06198 -0.23704 C 0.06285 -0.2375 0.06372 -0.23796 0.06441 -0.23866 L 0.06632 -0.24028 C 0.06754 -0.24259 0.06945 -0.24653 0.07083 -0.24884 C 0.07136 -0.24977 0.07188 -0.25069 0.07274 -0.25139 C 0.07326 -0.25185 0.07396 -0.25185 0.07465 -0.25208 C 0.0757 -0.25347 0.07691 -0.25486 0.07778 -0.25648 C 0.07813 -0.25718 0.07778 -0.2588 0.0783 -0.2588 C 0.07951 -0.25903 0.08351 -0.25648 0.08472 -0.25556 L 0.08733 -0.25139 L 0.08733 -0.25139 L 0.08733 -0.25139 " pathEditMode="relative" ptsTypes="AAAAAAAAAAAAAAAAAAAAAAAAAAAAAAAAAAAAAAAA">
                                      <p:cBhvr>
                                        <p:cTn id="14" dur="2000" fill="hold"/>
                                        <p:tgtEl>
                                          <p:spTgt spid="7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972 -0.02963 L -0.00972 -0.02963 C -0.00989 -0.03194 -0.01024 -0.04421 -0.01111 -0.04838 C -0.01128 -0.04977 -0.01198 -0.05115 -0.01232 -0.05254 C -0.01285 -0.05555 -0.01285 -0.05879 -0.01354 -0.0618 C -0.01389 -0.06296 -0.01528 -0.06319 -0.01545 -0.06435 C -0.01632 -0.06759 -0.01614 -0.07129 -0.01684 -0.07453 C -0.01701 -0.07615 -0.01857 -0.07893 -0.01927 -0.08032 C -0.02083 -0.09259 -0.01875 -0.08055 -0.02118 -0.08796 C -0.02153 -0.08912 -0.02153 -0.09028 -0.02187 -0.09143 C -0.02274 -0.09444 -0.02344 -0.0956 -0.025 -0.09815 C -0.02535 -0.09977 -0.02552 -0.10185 -0.02621 -0.10324 C -0.0276 -0.10578 -0.02969 -0.10764 -0.03125 -0.10995 C -0.03212 -0.11111 -0.03316 -0.11203 -0.03385 -0.11342 C -0.03507 -0.11597 -0.03854 -0.12361 -0.0408 -0.1243 L -0.0434 -0.12523 C -0.0493 -0.13333 -0.04305 -0.12592 -0.04774 -0.1294 C -0.04982 -0.13102 -0.05035 -0.1324 -0.05226 -0.13356 C -0.0533 -0.13426 -0.05573 -0.13495 -0.0566 -0.13541 C -0.05798 -0.13588 -0.0592 -0.13634 -0.06042 -0.13703 C -0.06476 -0.14282 -0.06215 -0.14051 -0.07309 -0.14051 C -0.08507 -0.14051 -0.0967 -0.13958 -0.10851 -0.13865 C -0.11614 -0.13541 -0.10903 -0.13819 -0.12118 -0.13541 C -0.13559 -0.13194 -0.12066 -0.13541 -0.13003 -0.13194 C -0.13125 -0.13148 -0.13264 -0.13148 -0.13385 -0.13102 C -0.13923 -0.12963 -0.13923 -0.12963 -0.1441 -0.12778 C -0.14792 -0.12407 -0.14375 -0.12754 -0.15104 -0.12523 C -0.15694 -0.12338 -0.15521 -0.12291 -0.15989 -0.12106 C -0.16059 -0.1206 -0.16163 -0.1206 -0.16232 -0.12014 C -0.16354 -0.11967 -0.16441 -0.11898 -0.16562 -0.11852 C -0.16719 -0.11782 -0.17066 -0.11666 -0.17066 -0.11666 C -0.17118 -0.1162 -0.17187 -0.11551 -0.17257 -0.11504 C -0.17309 -0.11458 -0.17378 -0.11435 -0.17448 -0.11412 C -0.1783 -0.11296 -0.18073 -0.1125 -0.18455 -0.11157 C -0.18767 -0.11227 -0.19097 -0.11273 -0.1941 -0.11342 C -0.19566 -0.11365 -0.19705 -0.11504 -0.19844 -0.11597 C -0.20312 -0.11875 -0.20017 -0.1162 -0.20347 -0.11921 C -0.20399 -0.12014 -0.20434 -0.12106 -0.20486 -0.12176 C -0.20538 -0.12268 -0.20625 -0.12338 -0.20677 -0.1243 C -0.20885 -0.12847 -0.20729 -0.12662 -0.20868 -0.13032 C -0.20885 -0.13125 -0.20937 -0.13194 -0.20989 -0.13287 C -0.21007 -0.13403 -0.21059 -0.13495 -0.21042 -0.13611 C -0.21042 -0.13842 -0.20972 -0.14074 -0.2092 -0.14282 C -0.20903 -0.14375 -0.20885 -0.14467 -0.20868 -0.14537 C -0.20833 -0.14629 -0.20781 -0.14722 -0.20729 -0.14791 C -0.20712 -0.14977 -0.20712 -0.15139 -0.20677 -0.15301 C -0.20521 -0.15903 -0.20538 -0.15301 -0.20538 -0.15717 L -0.20538 -0.15717 " pathEditMode="relative" ptsTypes="AAAAAAAAAAAAAAAAAAAAAAAAAAAAAAAAAAAAAAAAAAAAAAAA">
                                      <p:cBhvr>
                                        <p:cTn id="18" dur="2000" fill="hold"/>
                                        <p:tgtEl>
                                          <p:spTgt spid="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79D1D8-4452-441E-8359-F6D561620BBF}"/>
              </a:ext>
            </a:extLst>
          </p:cNvPr>
          <p:cNvSpPr/>
          <p:nvPr/>
        </p:nvSpPr>
        <p:spPr>
          <a:xfrm>
            <a:off x="5684323" y="2630263"/>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BA75FD2-46BE-4D80-BAF6-13E6B008C878}"/>
              </a:ext>
            </a:extLst>
          </p:cNvPr>
          <p:cNvSpPr/>
          <p:nvPr/>
        </p:nvSpPr>
        <p:spPr>
          <a:xfrm>
            <a:off x="7414155" y="2887709"/>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2" name="Title 1">
            <a:extLst>
              <a:ext uri="{FF2B5EF4-FFF2-40B4-BE49-F238E27FC236}">
                <a16:creationId xmlns:a16="http://schemas.microsoft.com/office/drawing/2014/main" id="{DC9FC39A-42EC-4820-919F-1B2CBCDF37AB}"/>
              </a:ext>
            </a:extLst>
          </p:cNvPr>
          <p:cNvSpPr>
            <a:spLocks noGrp="1"/>
          </p:cNvSpPr>
          <p:nvPr>
            <p:ph type="title"/>
          </p:nvPr>
        </p:nvSpPr>
        <p:spPr>
          <a:xfrm>
            <a:off x="1530724" y="105684"/>
            <a:ext cx="7613276" cy="779462"/>
          </a:xfrm>
        </p:spPr>
        <p:txBody>
          <a:bodyPr>
            <a:normAutofit/>
          </a:bodyPr>
          <a:lstStyle/>
          <a:p>
            <a:r>
              <a:rPr lang="en-US" sz="3200" b="1" dirty="0"/>
              <a:t>The Q-Cycle Part 2</a:t>
            </a:r>
          </a:p>
        </p:txBody>
      </p:sp>
      <p:pic>
        <p:nvPicPr>
          <p:cNvPr id="5" name="Content Placeholder 4" descr="A picture containing flower&#10;&#10;Description automatically generated">
            <a:extLst>
              <a:ext uri="{FF2B5EF4-FFF2-40B4-BE49-F238E27FC236}">
                <a16:creationId xmlns:a16="http://schemas.microsoft.com/office/drawing/2014/main" id="{094FD960-2022-490C-8DB8-0D5A24790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954738" y="1939052"/>
            <a:ext cx="3234523" cy="3234523"/>
          </a:xfrm>
          <a:solidFill>
            <a:schemeClr val="bg2">
              <a:lumMod val="75000"/>
            </a:schemeClr>
          </a:solidFill>
        </p:spPr>
      </p:pic>
      <p:sp>
        <p:nvSpPr>
          <p:cNvPr id="6" name="TextBox 5">
            <a:extLst>
              <a:ext uri="{FF2B5EF4-FFF2-40B4-BE49-F238E27FC236}">
                <a16:creationId xmlns:a16="http://schemas.microsoft.com/office/drawing/2014/main" id="{13044610-AC2F-4522-A72D-B6932AEF6D04}"/>
              </a:ext>
            </a:extLst>
          </p:cNvPr>
          <p:cNvSpPr txBox="1"/>
          <p:nvPr/>
        </p:nvSpPr>
        <p:spPr>
          <a:xfrm>
            <a:off x="2486701" y="5772995"/>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3" name="Rectangle 2">
            <a:extLst>
              <a:ext uri="{FF2B5EF4-FFF2-40B4-BE49-F238E27FC236}">
                <a16:creationId xmlns:a16="http://schemas.microsoft.com/office/drawing/2014/main" id="{DC4C2403-DD41-449A-8ED6-6808751A85E6}"/>
              </a:ext>
            </a:extLst>
          </p:cNvPr>
          <p:cNvSpPr/>
          <p:nvPr/>
        </p:nvSpPr>
        <p:spPr>
          <a:xfrm>
            <a:off x="364724" y="2630262"/>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992A131-01BD-4EF7-ADF7-1681CE866F5F}"/>
              </a:ext>
            </a:extLst>
          </p:cNvPr>
          <p:cNvSpPr/>
          <p:nvPr/>
        </p:nvSpPr>
        <p:spPr>
          <a:xfrm>
            <a:off x="3756974" y="2714264"/>
            <a:ext cx="673465" cy="457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042CF4-C273-40B9-8360-475F1954B6F2}"/>
              </a:ext>
            </a:extLst>
          </p:cNvPr>
          <p:cNvSpPr/>
          <p:nvPr/>
        </p:nvSpPr>
        <p:spPr>
          <a:xfrm>
            <a:off x="2248576" y="2732681"/>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11" name="Group 10">
            <a:extLst>
              <a:ext uri="{FF2B5EF4-FFF2-40B4-BE49-F238E27FC236}">
                <a16:creationId xmlns:a16="http://schemas.microsoft.com/office/drawing/2014/main" id="{D1EAB3C7-0A91-4868-8612-61BD0171E3BA}"/>
              </a:ext>
            </a:extLst>
          </p:cNvPr>
          <p:cNvGrpSpPr/>
          <p:nvPr/>
        </p:nvGrpSpPr>
        <p:grpSpPr>
          <a:xfrm>
            <a:off x="5864878" y="647651"/>
            <a:ext cx="1022959" cy="344700"/>
            <a:chOff x="3623244" y="2801089"/>
            <a:chExt cx="1022959" cy="344700"/>
          </a:xfrm>
        </p:grpSpPr>
        <p:grpSp>
          <p:nvGrpSpPr>
            <p:cNvPr id="20" name="Group 19">
              <a:extLst>
                <a:ext uri="{FF2B5EF4-FFF2-40B4-BE49-F238E27FC236}">
                  <a16:creationId xmlns:a16="http://schemas.microsoft.com/office/drawing/2014/main" id="{F7ABA8A4-A218-4992-BAD8-F2D1213418C1}"/>
                </a:ext>
              </a:extLst>
            </p:cNvPr>
            <p:cNvGrpSpPr/>
            <p:nvPr/>
          </p:nvGrpSpPr>
          <p:grpSpPr>
            <a:xfrm>
              <a:off x="4105491" y="2801089"/>
              <a:ext cx="540712" cy="338554"/>
              <a:chOff x="2625238" y="4861220"/>
              <a:chExt cx="540712" cy="338554"/>
            </a:xfrm>
          </p:grpSpPr>
          <p:sp>
            <p:nvSpPr>
              <p:cNvPr id="18" name="Oval 17">
                <a:extLst>
                  <a:ext uri="{FF2B5EF4-FFF2-40B4-BE49-F238E27FC236}">
                    <a16:creationId xmlns:a16="http://schemas.microsoft.com/office/drawing/2014/main" id="{3756A0C5-C608-4E05-852D-4FFADC0FA90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9AA3860-FDBD-44F2-A80F-A46CB6600A7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21" name="Group 20">
              <a:extLst>
                <a:ext uri="{FF2B5EF4-FFF2-40B4-BE49-F238E27FC236}">
                  <a16:creationId xmlns:a16="http://schemas.microsoft.com/office/drawing/2014/main" id="{30959D0D-ADF8-4EDF-9386-39D06EF83565}"/>
                </a:ext>
              </a:extLst>
            </p:cNvPr>
            <p:cNvGrpSpPr/>
            <p:nvPr/>
          </p:nvGrpSpPr>
          <p:grpSpPr>
            <a:xfrm>
              <a:off x="3623244" y="2807235"/>
              <a:ext cx="540712" cy="338554"/>
              <a:chOff x="2625238" y="4861220"/>
              <a:chExt cx="540712" cy="338554"/>
            </a:xfrm>
          </p:grpSpPr>
          <p:sp>
            <p:nvSpPr>
              <p:cNvPr id="22" name="Oval 21">
                <a:extLst>
                  <a:ext uri="{FF2B5EF4-FFF2-40B4-BE49-F238E27FC236}">
                    <a16:creationId xmlns:a16="http://schemas.microsoft.com/office/drawing/2014/main" id="{C70B27A8-8D19-432E-B5F3-A86485DD74D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20F4CBF-2BE3-4E6F-90E7-0F95082A98B2}"/>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
        <p:nvSpPr>
          <p:cNvPr id="24" name="Oval 23">
            <a:extLst>
              <a:ext uri="{FF2B5EF4-FFF2-40B4-BE49-F238E27FC236}">
                <a16:creationId xmlns:a16="http://schemas.microsoft.com/office/drawing/2014/main" id="{9E1A2187-7973-46E4-AF4A-01F5437D318B}"/>
              </a:ext>
            </a:extLst>
          </p:cNvPr>
          <p:cNvSpPr/>
          <p:nvPr/>
        </p:nvSpPr>
        <p:spPr>
          <a:xfrm>
            <a:off x="833395" y="2806955"/>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25" name="Group 24">
            <a:extLst>
              <a:ext uri="{FF2B5EF4-FFF2-40B4-BE49-F238E27FC236}">
                <a16:creationId xmlns:a16="http://schemas.microsoft.com/office/drawing/2014/main" id="{D412F9DD-771E-48B3-8DF7-61736FB49979}"/>
              </a:ext>
            </a:extLst>
          </p:cNvPr>
          <p:cNvGrpSpPr/>
          <p:nvPr/>
        </p:nvGrpSpPr>
        <p:grpSpPr>
          <a:xfrm>
            <a:off x="996485" y="2663726"/>
            <a:ext cx="349776" cy="338554"/>
            <a:chOff x="2284733" y="4651577"/>
            <a:chExt cx="349776" cy="338554"/>
          </a:xfrm>
        </p:grpSpPr>
        <p:sp>
          <p:nvSpPr>
            <p:cNvPr id="26" name="Oval 25">
              <a:extLst>
                <a:ext uri="{FF2B5EF4-FFF2-40B4-BE49-F238E27FC236}">
                  <a16:creationId xmlns:a16="http://schemas.microsoft.com/office/drawing/2014/main" id="{8B8BD49F-F734-4E3D-BF0D-3CEDAB3C39C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8DA6BA3-398B-451A-A66D-606E29A6BF09}"/>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28" name="Group 27">
            <a:extLst>
              <a:ext uri="{FF2B5EF4-FFF2-40B4-BE49-F238E27FC236}">
                <a16:creationId xmlns:a16="http://schemas.microsoft.com/office/drawing/2014/main" id="{801075AC-3EB5-48D4-A7BB-31545B3EA1DD}"/>
              </a:ext>
            </a:extLst>
          </p:cNvPr>
          <p:cNvGrpSpPr/>
          <p:nvPr/>
        </p:nvGrpSpPr>
        <p:grpSpPr>
          <a:xfrm>
            <a:off x="700695" y="2665171"/>
            <a:ext cx="349776" cy="338554"/>
            <a:chOff x="2284733" y="4651577"/>
            <a:chExt cx="349776" cy="338554"/>
          </a:xfrm>
        </p:grpSpPr>
        <p:sp>
          <p:nvSpPr>
            <p:cNvPr id="29" name="Oval 28">
              <a:extLst>
                <a:ext uri="{FF2B5EF4-FFF2-40B4-BE49-F238E27FC236}">
                  <a16:creationId xmlns:a16="http://schemas.microsoft.com/office/drawing/2014/main" id="{9BE71913-1396-43A7-B3BA-889C3C1A12D0}"/>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6ACB7E-E071-4742-9761-0873569BE2A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31" name="Group 30">
            <a:extLst>
              <a:ext uri="{FF2B5EF4-FFF2-40B4-BE49-F238E27FC236}">
                <a16:creationId xmlns:a16="http://schemas.microsoft.com/office/drawing/2014/main" id="{A4B9CEA8-ACA1-455E-A11D-299916B48A8F}"/>
              </a:ext>
            </a:extLst>
          </p:cNvPr>
          <p:cNvGrpSpPr/>
          <p:nvPr/>
        </p:nvGrpSpPr>
        <p:grpSpPr>
          <a:xfrm>
            <a:off x="1057043" y="2852539"/>
            <a:ext cx="540712" cy="338554"/>
            <a:chOff x="2625238" y="4861220"/>
            <a:chExt cx="540712" cy="338554"/>
          </a:xfrm>
        </p:grpSpPr>
        <p:sp>
          <p:nvSpPr>
            <p:cNvPr id="32" name="Oval 31">
              <a:extLst>
                <a:ext uri="{FF2B5EF4-FFF2-40B4-BE49-F238E27FC236}">
                  <a16:creationId xmlns:a16="http://schemas.microsoft.com/office/drawing/2014/main" id="{0E5CDDCE-CC67-4BC8-B70D-CA2E989C3CF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F8D914B-9E2A-48AF-91F3-517B85471A66}"/>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34" name="Group 33">
            <a:extLst>
              <a:ext uri="{FF2B5EF4-FFF2-40B4-BE49-F238E27FC236}">
                <a16:creationId xmlns:a16="http://schemas.microsoft.com/office/drawing/2014/main" id="{ACBD8E54-C9B6-4FDF-B1C6-F296DAC2E7C3}"/>
              </a:ext>
            </a:extLst>
          </p:cNvPr>
          <p:cNvGrpSpPr/>
          <p:nvPr/>
        </p:nvGrpSpPr>
        <p:grpSpPr>
          <a:xfrm>
            <a:off x="574796" y="2858685"/>
            <a:ext cx="540712" cy="338554"/>
            <a:chOff x="2625238" y="4861220"/>
            <a:chExt cx="540712" cy="338554"/>
          </a:xfrm>
        </p:grpSpPr>
        <p:sp>
          <p:nvSpPr>
            <p:cNvPr id="35" name="Oval 34">
              <a:extLst>
                <a:ext uri="{FF2B5EF4-FFF2-40B4-BE49-F238E27FC236}">
                  <a16:creationId xmlns:a16="http://schemas.microsoft.com/office/drawing/2014/main" id="{D552D30C-90B5-4D48-8A13-6E9870EFF89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D22606-DDCA-415E-B3F4-B4FEAA1E4C57}"/>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sp>
        <p:nvSpPr>
          <p:cNvPr id="37" name="Oval 36">
            <a:extLst>
              <a:ext uri="{FF2B5EF4-FFF2-40B4-BE49-F238E27FC236}">
                <a16:creationId xmlns:a16="http://schemas.microsoft.com/office/drawing/2014/main" id="{32EF571D-125B-4F12-B44B-4C8E792DC2DF}"/>
              </a:ext>
            </a:extLst>
          </p:cNvPr>
          <p:cNvSpPr/>
          <p:nvPr/>
        </p:nvSpPr>
        <p:spPr>
          <a:xfrm>
            <a:off x="1597755" y="315017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38" name="Group 37">
            <a:extLst>
              <a:ext uri="{FF2B5EF4-FFF2-40B4-BE49-F238E27FC236}">
                <a16:creationId xmlns:a16="http://schemas.microsoft.com/office/drawing/2014/main" id="{9BD99771-9590-4C2B-899E-C77BB4004AFF}"/>
              </a:ext>
            </a:extLst>
          </p:cNvPr>
          <p:cNvGrpSpPr/>
          <p:nvPr/>
        </p:nvGrpSpPr>
        <p:grpSpPr>
          <a:xfrm>
            <a:off x="1760845" y="3006944"/>
            <a:ext cx="349776" cy="338554"/>
            <a:chOff x="2284733" y="4651577"/>
            <a:chExt cx="349776" cy="338554"/>
          </a:xfrm>
        </p:grpSpPr>
        <p:sp>
          <p:nvSpPr>
            <p:cNvPr id="39" name="Oval 38">
              <a:extLst>
                <a:ext uri="{FF2B5EF4-FFF2-40B4-BE49-F238E27FC236}">
                  <a16:creationId xmlns:a16="http://schemas.microsoft.com/office/drawing/2014/main" id="{90E86CD1-D7C9-4322-8816-0D074558204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9565113-A9FE-46DE-BF44-CCA90F621141}"/>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1" name="Group 40">
            <a:extLst>
              <a:ext uri="{FF2B5EF4-FFF2-40B4-BE49-F238E27FC236}">
                <a16:creationId xmlns:a16="http://schemas.microsoft.com/office/drawing/2014/main" id="{29307F7A-0B38-454E-8A60-8F2E47A1FA44}"/>
              </a:ext>
            </a:extLst>
          </p:cNvPr>
          <p:cNvGrpSpPr/>
          <p:nvPr/>
        </p:nvGrpSpPr>
        <p:grpSpPr>
          <a:xfrm>
            <a:off x="1465055" y="3008389"/>
            <a:ext cx="349776" cy="338554"/>
            <a:chOff x="2284733" y="4651577"/>
            <a:chExt cx="349776" cy="338554"/>
          </a:xfrm>
        </p:grpSpPr>
        <p:sp>
          <p:nvSpPr>
            <p:cNvPr id="42" name="Oval 41">
              <a:extLst>
                <a:ext uri="{FF2B5EF4-FFF2-40B4-BE49-F238E27FC236}">
                  <a16:creationId xmlns:a16="http://schemas.microsoft.com/office/drawing/2014/main" id="{1D785348-BD60-465E-93D9-B6AB298CCDC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6DC1492-D3EC-4C29-B2AC-386DD355FAA5}"/>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4" name="Group 43">
            <a:extLst>
              <a:ext uri="{FF2B5EF4-FFF2-40B4-BE49-F238E27FC236}">
                <a16:creationId xmlns:a16="http://schemas.microsoft.com/office/drawing/2014/main" id="{E7140890-61D9-4F39-9CFB-C8EC2A527DF5}"/>
              </a:ext>
            </a:extLst>
          </p:cNvPr>
          <p:cNvGrpSpPr/>
          <p:nvPr/>
        </p:nvGrpSpPr>
        <p:grpSpPr>
          <a:xfrm>
            <a:off x="1821403" y="3195757"/>
            <a:ext cx="540712" cy="338554"/>
            <a:chOff x="2625238" y="4861220"/>
            <a:chExt cx="540712" cy="338554"/>
          </a:xfrm>
        </p:grpSpPr>
        <p:sp>
          <p:nvSpPr>
            <p:cNvPr id="45" name="Oval 44">
              <a:extLst>
                <a:ext uri="{FF2B5EF4-FFF2-40B4-BE49-F238E27FC236}">
                  <a16:creationId xmlns:a16="http://schemas.microsoft.com/office/drawing/2014/main" id="{9987D244-B9FB-43D8-A7A6-C1D992BC403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992506C-7791-4E87-809F-3E2D38CDE9BE}"/>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47" name="Group 46">
            <a:extLst>
              <a:ext uri="{FF2B5EF4-FFF2-40B4-BE49-F238E27FC236}">
                <a16:creationId xmlns:a16="http://schemas.microsoft.com/office/drawing/2014/main" id="{E36F0168-E761-4FCB-A49D-4FEF507BE2D0}"/>
              </a:ext>
            </a:extLst>
          </p:cNvPr>
          <p:cNvGrpSpPr/>
          <p:nvPr/>
        </p:nvGrpSpPr>
        <p:grpSpPr>
          <a:xfrm>
            <a:off x="1339156" y="3201903"/>
            <a:ext cx="540712" cy="338554"/>
            <a:chOff x="2625238" y="4861220"/>
            <a:chExt cx="540712" cy="338554"/>
          </a:xfrm>
        </p:grpSpPr>
        <p:sp>
          <p:nvSpPr>
            <p:cNvPr id="48" name="Oval 47">
              <a:extLst>
                <a:ext uri="{FF2B5EF4-FFF2-40B4-BE49-F238E27FC236}">
                  <a16:creationId xmlns:a16="http://schemas.microsoft.com/office/drawing/2014/main" id="{CDFE1C3F-EB6E-40E1-9817-4CEDDD4859D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2C7A458D-FCF8-4B22-817B-57454486CF3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51" name="Group 50">
            <a:extLst>
              <a:ext uri="{FF2B5EF4-FFF2-40B4-BE49-F238E27FC236}">
                <a16:creationId xmlns:a16="http://schemas.microsoft.com/office/drawing/2014/main" id="{C6C21F88-74F7-4FD1-8425-CFA4A3799ED8}"/>
              </a:ext>
            </a:extLst>
          </p:cNvPr>
          <p:cNvGrpSpPr/>
          <p:nvPr/>
        </p:nvGrpSpPr>
        <p:grpSpPr>
          <a:xfrm>
            <a:off x="7558930" y="2699302"/>
            <a:ext cx="349776" cy="338554"/>
            <a:chOff x="2284733" y="4651577"/>
            <a:chExt cx="349776" cy="338554"/>
          </a:xfrm>
        </p:grpSpPr>
        <p:sp>
          <p:nvSpPr>
            <p:cNvPr id="52" name="Oval 51">
              <a:extLst>
                <a:ext uri="{FF2B5EF4-FFF2-40B4-BE49-F238E27FC236}">
                  <a16:creationId xmlns:a16="http://schemas.microsoft.com/office/drawing/2014/main" id="{382BFB97-D0A2-4E99-89B5-DCA99700640B}"/>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962458B-9291-44AE-A7B8-1F5E93F9E293}"/>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54" name="Group 53">
            <a:extLst>
              <a:ext uri="{FF2B5EF4-FFF2-40B4-BE49-F238E27FC236}">
                <a16:creationId xmlns:a16="http://schemas.microsoft.com/office/drawing/2014/main" id="{3F883545-DB0D-4301-848E-659D08A5BE76}"/>
              </a:ext>
            </a:extLst>
          </p:cNvPr>
          <p:cNvGrpSpPr/>
          <p:nvPr/>
        </p:nvGrpSpPr>
        <p:grpSpPr>
          <a:xfrm>
            <a:off x="7263140" y="2700747"/>
            <a:ext cx="349776" cy="338554"/>
            <a:chOff x="2284733" y="4651577"/>
            <a:chExt cx="349776" cy="338554"/>
          </a:xfrm>
        </p:grpSpPr>
        <p:sp>
          <p:nvSpPr>
            <p:cNvPr id="55" name="Oval 54">
              <a:extLst>
                <a:ext uri="{FF2B5EF4-FFF2-40B4-BE49-F238E27FC236}">
                  <a16:creationId xmlns:a16="http://schemas.microsoft.com/office/drawing/2014/main" id="{660A9565-34A0-4965-AF25-23CB4F0E42B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1F87DCD-230E-4FE8-B890-A49124AC4FB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57" name="Group 56">
            <a:extLst>
              <a:ext uri="{FF2B5EF4-FFF2-40B4-BE49-F238E27FC236}">
                <a16:creationId xmlns:a16="http://schemas.microsoft.com/office/drawing/2014/main" id="{996777FD-F2BB-4AD4-BE29-3BBE3CA520C6}"/>
              </a:ext>
            </a:extLst>
          </p:cNvPr>
          <p:cNvGrpSpPr/>
          <p:nvPr/>
        </p:nvGrpSpPr>
        <p:grpSpPr>
          <a:xfrm>
            <a:off x="7619488" y="2888115"/>
            <a:ext cx="540712" cy="338554"/>
            <a:chOff x="2625238" y="4861220"/>
            <a:chExt cx="540712" cy="338554"/>
          </a:xfrm>
        </p:grpSpPr>
        <p:sp>
          <p:nvSpPr>
            <p:cNvPr id="58" name="Oval 57">
              <a:extLst>
                <a:ext uri="{FF2B5EF4-FFF2-40B4-BE49-F238E27FC236}">
                  <a16:creationId xmlns:a16="http://schemas.microsoft.com/office/drawing/2014/main" id="{2B7E9F04-0078-4FC7-A650-B85EABFDEF9E}"/>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FE8C63BF-87E0-4E0A-A6E0-E9E6CE27FEC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60" name="Group 59">
            <a:extLst>
              <a:ext uri="{FF2B5EF4-FFF2-40B4-BE49-F238E27FC236}">
                <a16:creationId xmlns:a16="http://schemas.microsoft.com/office/drawing/2014/main" id="{2DDF91A7-B70B-42C0-9AE9-C98EFCC67427}"/>
              </a:ext>
            </a:extLst>
          </p:cNvPr>
          <p:cNvGrpSpPr/>
          <p:nvPr/>
        </p:nvGrpSpPr>
        <p:grpSpPr>
          <a:xfrm>
            <a:off x="7145066" y="2879033"/>
            <a:ext cx="540712" cy="338554"/>
            <a:chOff x="2612488" y="4855433"/>
            <a:chExt cx="540712" cy="338554"/>
          </a:xfrm>
        </p:grpSpPr>
        <p:sp>
          <p:nvSpPr>
            <p:cNvPr id="61" name="Oval 60">
              <a:extLst>
                <a:ext uri="{FF2B5EF4-FFF2-40B4-BE49-F238E27FC236}">
                  <a16:creationId xmlns:a16="http://schemas.microsoft.com/office/drawing/2014/main" id="{E77C0A37-E6C9-4B31-B50B-F1A299220E17}"/>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86FC765-37E6-4C10-B8C8-8F4D63785986}"/>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sp>
        <p:nvSpPr>
          <p:cNvPr id="63" name="Oval 62">
            <a:extLst>
              <a:ext uri="{FF2B5EF4-FFF2-40B4-BE49-F238E27FC236}">
                <a16:creationId xmlns:a16="http://schemas.microsoft.com/office/drawing/2014/main" id="{0025FE0A-80FD-4E6A-B89A-CAB8EE8802B3}"/>
              </a:ext>
            </a:extLst>
          </p:cNvPr>
          <p:cNvSpPr/>
          <p:nvPr/>
        </p:nvSpPr>
        <p:spPr>
          <a:xfrm>
            <a:off x="6820408" y="319867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4" name="Oval 63">
            <a:extLst>
              <a:ext uri="{FF2B5EF4-FFF2-40B4-BE49-F238E27FC236}">
                <a16:creationId xmlns:a16="http://schemas.microsoft.com/office/drawing/2014/main" id="{7D423D97-F157-4BBB-9F91-175280809D96}"/>
              </a:ext>
            </a:extLst>
          </p:cNvPr>
          <p:cNvSpPr/>
          <p:nvPr/>
        </p:nvSpPr>
        <p:spPr>
          <a:xfrm>
            <a:off x="6561105" y="2785650"/>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5" name="Oval 64">
            <a:extLst>
              <a:ext uri="{FF2B5EF4-FFF2-40B4-BE49-F238E27FC236}">
                <a16:creationId xmlns:a16="http://schemas.microsoft.com/office/drawing/2014/main" id="{2CC4A023-CED3-45F0-98D8-1C2BB6E472A5}"/>
              </a:ext>
            </a:extLst>
          </p:cNvPr>
          <p:cNvSpPr/>
          <p:nvPr/>
        </p:nvSpPr>
        <p:spPr>
          <a:xfrm>
            <a:off x="8231705" y="3081434"/>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7" name="Oval 66">
            <a:extLst>
              <a:ext uri="{FF2B5EF4-FFF2-40B4-BE49-F238E27FC236}">
                <a16:creationId xmlns:a16="http://schemas.microsoft.com/office/drawing/2014/main" id="{9F9A92B0-C775-4924-BE56-4A81B2F6760E}"/>
              </a:ext>
            </a:extLst>
          </p:cNvPr>
          <p:cNvSpPr/>
          <p:nvPr/>
        </p:nvSpPr>
        <p:spPr>
          <a:xfrm>
            <a:off x="1576087" y="2705277"/>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pic>
        <p:nvPicPr>
          <p:cNvPr id="68" name="Content Placeholder 4" descr="A close up of a logo&#10;&#10;Description automatically generated">
            <a:extLst>
              <a:ext uri="{FF2B5EF4-FFF2-40B4-BE49-F238E27FC236}">
                <a16:creationId xmlns:a16="http://schemas.microsoft.com/office/drawing/2014/main" id="{4CCA9937-C458-4B55-9238-B90BC44FC48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552563" y="1789745"/>
            <a:ext cx="939577" cy="985289"/>
          </a:xfrm>
          <a:prstGeom prst="rect">
            <a:avLst/>
          </a:prstGeom>
        </p:spPr>
      </p:pic>
      <p:pic>
        <p:nvPicPr>
          <p:cNvPr id="69" name="Content Placeholder 4" descr="A close up of a logo&#10;&#10;Description automatically generated">
            <a:extLst>
              <a:ext uri="{FF2B5EF4-FFF2-40B4-BE49-F238E27FC236}">
                <a16:creationId xmlns:a16="http://schemas.microsoft.com/office/drawing/2014/main" id="{D0D89D49-8C61-4252-84C3-7DADCF26605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5967693" y="1819656"/>
            <a:ext cx="939577" cy="985289"/>
          </a:xfrm>
          <a:prstGeom prst="rect">
            <a:avLst/>
          </a:prstGeom>
        </p:spPr>
      </p:pic>
      <p:grpSp>
        <p:nvGrpSpPr>
          <p:cNvPr id="74" name="Group 73">
            <a:extLst>
              <a:ext uri="{FF2B5EF4-FFF2-40B4-BE49-F238E27FC236}">
                <a16:creationId xmlns:a16="http://schemas.microsoft.com/office/drawing/2014/main" id="{8C6D435E-93D2-487F-8BFA-EFDBE95B2D60}"/>
              </a:ext>
            </a:extLst>
          </p:cNvPr>
          <p:cNvGrpSpPr/>
          <p:nvPr/>
        </p:nvGrpSpPr>
        <p:grpSpPr>
          <a:xfrm>
            <a:off x="6873443" y="4160431"/>
            <a:ext cx="540712" cy="338554"/>
            <a:chOff x="2612488" y="4855433"/>
            <a:chExt cx="540712" cy="338554"/>
          </a:xfrm>
        </p:grpSpPr>
        <p:sp>
          <p:nvSpPr>
            <p:cNvPr id="75" name="Oval 74">
              <a:extLst>
                <a:ext uri="{FF2B5EF4-FFF2-40B4-BE49-F238E27FC236}">
                  <a16:creationId xmlns:a16="http://schemas.microsoft.com/office/drawing/2014/main" id="{9B3AF010-D0D9-41C3-A1F4-90BC8DB7A36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0216A6F2-5126-48ED-888A-EDC4C47D63AB}"/>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0" name="Group 79">
            <a:extLst>
              <a:ext uri="{FF2B5EF4-FFF2-40B4-BE49-F238E27FC236}">
                <a16:creationId xmlns:a16="http://schemas.microsoft.com/office/drawing/2014/main" id="{0348E496-ECAB-4BA8-A652-B037B5080586}"/>
              </a:ext>
            </a:extLst>
          </p:cNvPr>
          <p:cNvGrpSpPr/>
          <p:nvPr/>
        </p:nvGrpSpPr>
        <p:grpSpPr>
          <a:xfrm>
            <a:off x="1159382" y="4440002"/>
            <a:ext cx="540712" cy="338554"/>
            <a:chOff x="2612488" y="4855433"/>
            <a:chExt cx="540712" cy="338554"/>
          </a:xfrm>
        </p:grpSpPr>
        <p:sp>
          <p:nvSpPr>
            <p:cNvPr id="81" name="Oval 80">
              <a:extLst>
                <a:ext uri="{FF2B5EF4-FFF2-40B4-BE49-F238E27FC236}">
                  <a16:creationId xmlns:a16="http://schemas.microsoft.com/office/drawing/2014/main" id="{343112B5-5A65-43A2-B696-D20385B27DC8}"/>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70E5B9A5-73DA-48A5-8FE4-5A3EAD27DDA5}"/>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3" name="Group 82">
            <a:extLst>
              <a:ext uri="{FF2B5EF4-FFF2-40B4-BE49-F238E27FC236}">
                <a16:creationId xmlns:a16="http://schemas.microsoft.com/office/drawing/2014/main" id="{3FF3EF7E-9D09-499D-9487-A52C6735A826}"/>
              </a:ext>
            </a:extLst>
          </p:cNvPr>
          <p:cNvGrpSpPr/>
          <p:nvPr/>
        </p:nvGrpSpPr>
        <p:grpSpPr>
          <a:xfrm>
            <a:off x="5928619" y="3968185"/>
            <a:ext cx="540712" cy="338554"/>
            <a:chOff x="2612488" y="4855433"/>
            <a:chExt cx="540712" cy="338554"/>
          </a:xfrm>
        </p:grpSpPr>
        <p:sp>
          <p:nvSpPr>
            <p:cNvPr id="84" name="Oval 83">
              <a:extLst>
                <a:ext uri="{FF2B5EF4-FFF2-40B4-BE49-F238E27FC236}">
                  <a16:creationId xmlns:a16="http://schemas.microsoft.com/office/drawing/2014/main" id="{687ACDCF-5324-4342-BB20-8CDBC37DD213}"/>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EB86EA9-1FC8-42AF-BFCC-867F1FBE93D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6" name="Group 85">
            <a:extLst>
              <a:ext uri="{FF2B5EF4-FFF2-40B4-BE49-F238E27FC236}">
                <a16:creationId xmlns:a16="http://schemas.microsoft.com/office/drawing/2014/main" id="{9CAF3119-DE1D-46F3-92B6-4071B233603E}"/>
              </a:ext>
            </a:extLst>
          </p:cNvPr>
          <p:cNvGrpSpPr/>
          <p:nvPr/>
        </p:nvGrpSpPr>
        <p:grpSpPr>
          <a:xfrm>
            <a:off x="6420843" y="1384513"/>
            <a:ext cx="483390" cy="338554"/>
            <a:chOff x="2612488" y="4854653"/>
            <a:chExt cx="483390" cy="338554"/>
          </a:xfrm>
        </p:grpSpPr>
        <p:sp>
          <p:nvSpPr>
            <p:cNvPr id="87" name="Oval 86">
              <a:extLst>
                <a:ext uri="{FF2B5EF4-FFF2-40B4-BE49-F238E27FC236}">
                  <a16:creationId xmlns:a16="http://schemas.microsoft.com/office/drawing/2014/main" id="{EAD661F2-7F02-4570-AD48-72601363D03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5A9F02DD-34B9-4539-8B44-BCD57AA07FB5}"/>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89" name="Group 88">
            <a:extLst>
              <a:ext uri="{FF2B5EF4-FFF2-40B4-BE49-F238E27FC236}">
                <a16:creationId xmlns:a16="http://schemas.microsoft.com/office/drawing/2014/main" id="{3FCB9358-1130-4843-8F75-B66F3C3F9EE3}"/>
              </a:ext>
            </a:extLst>
          </p:cNvPr>
          <p:cNvGrpSpPr/>
          <p:nvPr/>
        </p:nvGrpSpPr>
        <p:grpSpPr>
          <a:xfrm>
            <a:off x="3019155" y="914122"/>
            <a:ext cx="483390" cy="338554"/>
            <a:chOff x="2612488" y="4854653"/>
            <a:chExt cx="483390" cy="338554"/>
          </a:xfrm>
        </p:grpSpPr>
        <p:sp>
          <p:nvSpPr>
            <p:cNvPr id="90" name="Oval 89">
              <a:extLst>
                <a:ext uri="{FF2B5EF4-FFF2-40B4-BE49-F238E27FC236}">
                  <a16:creationId xmlns:a16="http://schemas.microsoft.com/office/drawing/2014/main" id="{B6BA9BAB-3504-4C1A-BA45-4A79AC83576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1D4EE4D5-24A3-49E1-9D3E-C1FD2F27A038}"/>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2" name="Group 91">
            <a:extLst>
              <a:ext uri="{FF2B5EF4-FFF2-40B4-BE49-F238E27FC236}">
                <a16:creationId xmlns:a16="http://schemas.microsoft.com/office/drawing/2014/main" id="{EFB67D85-4099-4737-9A60-AA251CEE8ED4}"/>
              </a:ext>
            </a:extLst>
          </p:cNvPr>
          <p:cNvGrpSpPr/>
          <p:nvPr/>
        </p:nvGrpSpPr>
        <p:grpSpPr>
          <a:xfrm>
            <a:off x="1485375" y="1948752"/>
            <a:ext cx="483390" cy="338554"/>
            <a:chOff x="2612488" y="4854653"/>
            <a:chExt cx="483390" cy="338554"/>
          </a:xfrm>
        </p:grpSpPr>
        <p:sp>
          <p:nvSpPr>
            <p:cNvPr id="93" name="Oval 92">
              <a:extLst>
                <a:ext uri="{FF2B5EF4-FFF2-40B4-BE49-F238E27FC236}">
                  <a16:creationId xmlns:a16="http://schemas.microsoft.com/office/drawing/2014/main" id="{70DA3741-913A-42F2-A651-1CF989D7ADD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8111926C-9769-4044-BA08-7E695E7E013A}"/>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5" name="Group 94">
            <a:extLst>
              <a:ext uri="{FF2B5EF4-FFF2-40B4-BE49-F238E27FC236}">
                <a16:creationId xmlns:a16="http://schemas.microsoft.com/office/drawing/2014/main" id="{88644E74-E42D-43AB-B377-F39901438658}"/>
              </a:ext>
            </a:extLst>
          </p:cNvPr>
          <p:cNvGrpSpPr/>
          <p:nvPr/>
        </p:nvGrpSpPr>
        <p:grpSpPr>
          <a:xfrm>
            <a:off x="7021445" y="1062649"/>
            <a:ext cx="483390" cy="338554"/>
            <a:chOff x="2612488" y="4854653"/>
            <a:chExt cx="483390" cy="338554"/>
          </a:xfrm>
        </p:grpSpPr>
        <p:sp>
          <p:nvSpPr>
            <p:cNvPr id="96" name="Oval 95">
              <a:extLst>
                <a:ext uri="{FF2B5EF4-FFF2-40B4-BE49-F238E27FC236}">
                  <a16:creationId xmlns:a16="http://schemas.microsoft.com/office/drawing/2014/main" id="{375998CE-DD5B-44E3-A74B-6C0ECBD06FBC}"/>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FEF4F67A-0833-46C9-8045-2CD15422B443}"/>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sp>
        <p:nvSpPr>
          <p:cNvPr id="9" name="Oval 8">
            <a:extLst>
              <a:ext uri="{FF2B5EF4-FFF2-40B4-BE49-F238E27FC236}">
                <a16:creationId xmlns:a16="http://schemas.microsoft.com/office/drawing/2014/main" id="{5D12448A-266F-43BE-9010-779B0DF468A9}"/>
              </a:ext>
            </a:extLst>
          </p:cNvPr>
          <p:cNvSpPr/>
          <p:nvPr/>
        </p:nvSpPr>
        <p:spPr>
          <a:xfrm>
            <a:off x="3777459" y="3371118"/>
            <a:ext cx="673465" cy="45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534BB152-7CC3-4C59-A3B1-E20F0CBFA32F}"/>
              </a:ext>
            </a:extLst>
          </p:cNvPr>
          <p:cNvGrpSpPr/>
          <p:nvPr/>
        </p:nvGrpSpPr>
        <p:grpSpPr>
          <a:xfrm rot="19766262">
            <a:off x="3719097" y="3250068"/>
            <a:ext cx="822175" cy="736757"/>
            <a:chOff x="2462042" y="4336787"/>
            <a:chExt cx="822175" cy="736757"/>
          </a:xfrm>
        </p:grpSpPr>
        <p:grpSp>
          <p:nvGrpSpPr>
            <p:cNvPr id="109" name="Group 108">
              <a:extLst>
                <a:ext uri="{FF2B5EF4-FFF2-40B4-BE49-F238E27FC236}">
                  <a16:creationId xmlns:a16="http://schemas.microsoft.com/office/drawing/2014/main" id="{AFE799AC-CE27-416B-A912-6466A1D602C6}"/>
                </a:ext>
              </a:extLst>
            </p:cNvPr>
            <p:cNvGrpSpPr/>
            <p:nvPr/>
          </p:nvGrpSpPr>
          <p:grpSpPr>
            <a:xfrm>
              <a:off x="2462042" y="4336787"/>
              <a:ext cx="822175" cy="736757"/>
              <a:chOff x="3691426" y="3255953"/>
              <a:chExt cx="822175" cy="736757"/>
            </a:xfrm>
          </p:grpSpPr>
          <p:sp>
            <p:nvSpPr>
              <p:cNvPr id="50" name="Oval 49">
                <a:extLst>
                  <a:ext uri="{FF2B5EF4-FFF2-40B4-BE49-F238E27FC236}">
                    <a16:creationId xmlns:a16="http://schemas.microsoft.com/office/drawing/2014/main" id="{FE01B44A-7B55-49E7-A36D-BB15F64A9489}"/>
                  </a:ext>
                </a:extLst>
              </p:cNvPr>
              <p:cNvSpPr/>
              <p:nvPr/>
            </p:nvSpPr>
            <p:spPr>
              <a:xfrm>
                <a:off x="3883245" y="343789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15" name="Group 14">
                <a:extLst>
                  <a:ext uri="{FF2B5EF4-FFF2-40B4-BE49-F238E27FC236}">
                    <a16:creationId xmlns:a16="http://schemas.microsoft.com/office/drawing/2014/main" id="{FA02E74A-9191-46DD-9AA8-FB9F57614A2D}"/>
                  </a:ext>
                </a:extLst>
              </p:cNvPr>
              <p:cNvGrpSpPr/>
              <p:nvPr/>
            </p:nvGrpSpPr>
            <p:grpSpPr>
              <a:xfrm>
                <a:off x="3944151" y="3273263"/>
                <a:ext cx="349776" cy="338554"/>
                <a:chOff x="2284733" y="4651577"/>
                <a:chExt cx="349776" cy="338554"/>
              </a:xfrm>
            </p:grpSpPr>
            <p:sp>
              <p:nvSpPr>
                <p:cNvPr id="16" name="Oval 15">
                  <a:extLst>
                    <a:ext uri="{FF2B5EF4-FFF2-40B4-BE49-F238E27FC236}">
                      <a16:creationId xmlns:a16="http://schemas.microsoft.com/office/drawing/2014/main" id="{780B5EBA-6F70-4F49-B5DA-1EFC474A8A4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ECA71D1-8FE2-4D05-866F-DD3701860B69}"/>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71" name="Group 70">
                <a:extLst>
                  <a:ext uri="{FF2B5EF4-FFF2-40B4-BE49-F238E27FC236}">
                    <a16:creationId xmlns:a16="http://schemas.microsoft.com/office/drawing/2014/main" id="{36E12A9B-A607-4DAF-96E6-418C33D0695A}"/>
                  </a:ext>
                </a:extLst>
              </p:cNvPr>
              <p:cNvGrpSpPr/>
              <p:nvPr/>
            </p:nvGrpSpPr>
            <p:grpSpPr>
              <a:xfrm>
                <a:off x="3972889" y="3654156"/>
                <a:ext cx="540712" cy="338554"/>
                <a:chOff x="2612488" y="4855433"/>
                <a:chExt cx="540712" cy="338554"/>
              </a:xfrm>
            </p:grpSpPr>
            <p:sp>
              <p:nvSpPr>
                <p:cNvPr id="72" name="Oval 71">
                  <a:extLst>
                    <a:ext uri="{FF2B5EF4-FFF2-40B4-BE49-F238E27FC236}">
                      <a16:creationId xmlns:a16="http://schemas.microsoft.com/office/drawing/2014/main" id="{F0C0960D-39F2-4DA4-81F1-1099B1F0415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5AD934AB-155C-4A66-95C0-356D609A8C6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7" name="Group 76">
                <a:extLst>
                  <a:ext uri="{FF2B5EF4-FFF2-40B4-BE49-F238E27FC236}">
                    <a16:creationId xmlns:a16="http://schemas.microsoft.com/office/drawing/2014/main" id="{0A352736-D94B-4FB5-A3ED-EB60B57FE5C1}"/>
                  </a:ext>
                </a:extLst>
              </p:cNvPr>
              <p:cNvGrpSpPr/>
              <p:nvPr/>
            </p:nvGrpSpPr>
            <p:grpSpPr>
              <a:xfrm>
                <a:off x="3691426" y="3255953"/>
                <a:ext cx="540712" cy="338554"/>
                <a:chOff x="2612488" y="4855433"/>
                <a:chExt cx="540712" cy="338554"/>
              </a:xfrm>
            </p:grpSpPr>
            <p:sp>
              <p:nvSpPr>
                <p:cNvPr id="78" name="Oval 77">
                  <a:extLst>
                    <a:ext uri="{FF2B5EF4-FFF2-40B4-BE49-F238E27FC236}">
                      <a16:creationId xmlns:a16="http://schemas.microsoft.com/office/drawing/2014/main" id="{9BF19451-20C5-46DC-9C9B-398ADF360691}"/>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0138131D-5036-42CC-80A2-D50BF86D25E4}"/>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grpSp>
          <p:nvGrpSpPr>
            <p:cNvPr id="99" name="Group 98">
              <a:extLst>
                <a:ext uri="{FF2B5EF4-FFF2-40B4-BE49-F238E27FC236}">
                  <a16:creationId xmlns:a16="http://schemas.microsoft.com/office/drawing/2014/main" id="{A102BB49-1724-490C-B401-1400F8BD0C42}"/>
                </a:ext>
              </a:extLst>
            </p:cNvPr>
            <p:cNvGrpSpPr/>
            <p:nvPr/>
          </p:nvGrpSpPr>
          <p:grpSpPr>
            <a:xfrm>
              <a:off x="2858145" y="4533580"/>
              <a:ext cx="349776" cy="338554"/>
              <a:chOff x="2284733" y="4651577"/>
              <a:chExt cx="349776" cy="338554"/>
            </a:xfrm>
          </p:grpSpPr>
          <p:sp>
            <p:nvSpPr>
              <p:cNvPr id="100" name="Oval 99">
                <a:extLst>
                  <a:ext uri="{FF2B5EF4-FFF2-40B4-BE49-F238E27FC236}">
                    <a16:creationId xmlns:a16="http://schemas.microsoft.com/office/drawing/2014/main" id="{2CA41B45-0CC5-4456-BA16-0D26BB4C656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63088B93-34A1-4A24-9C85-FDA9F2211D5A}"/>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grpSp>
        <p:nvGrpSpPr>
          <p:cNvPr id="102" name="Group 101">
            <a:extLst>
              <a:ext uri="{FF2B5EF4-FFF2-40B4-BE49-F238E27FC236}">
                <a16:creationId xmlns:a16="http://schemas.microsoft.com/office/drawing/2014/main" id="{D5D9DF95-6FD7-4812-A1AB-AD5837E0FDCF}"/>
              </a:ext>
            </a:extLst>
          </p:cNvPr>
          <p:cNvGrpSpPr/>
          <p:nvPr/>
        </p:nvGrpSpPr>
        <p:grpSpPr>
          <a:xfrm>
            <a:off x="5057932" y="979822"/>
            <a:ext cx="1022959" cy="344700"/>
            <a:chOff x="3614172" y="2802980"/>
            <a:chExt cx="1022959" cy="344700"/>
          </a:xfrm>
        </p:grpSpPr>
        <p:grpSp>
          <p:nvGrpSpPr>
            <p:cNvPr id="103" name="Group 102">
              <a:extLst>
                <a:ext uri="{FF2B5EF4-FFF2-40B4-BE49-F238E27FC236}">
                  <a16:creationId xmlns:a16="http://schemas.microsoft.com/office/drawing/2014/main" id="{458C66A0-2620-4C37-8CAE-841A6C082A0A}"/>
                </a:ext>
              </a:extLst>
            </p:cNvPr>
            <p:cNvGrpSpPr/>
            <p:nvPr/>
          </p:nvGrpSpPr>
          <p:grpSpPr>
            <a:xfrm>
              <a:off x="4096419" y="2802980"/>
              <a:ext cx="540712" cy="338554"/>
              <a:chOff x="2625238" y="4861220"/>
              <a:chExt cx="540712" cy="338554"/>
            </a:xfrm>
          </p:grpSpPr>
          <p:sp>
            <p:nvSpPr>
              <p:cNvPr id="107" name="Oval 106">
                <a:extLst>
                  <a:ext uri="{FF2B5EF4-FFF2-40B4-BE49-F238E27FC236}">
                    <a16:creationId xmlns:a16="http://schemas.microsoft.com/office/drawing/2014/main" id="{9CFF242B-17C7-42D0-BF4A-3C1004FC9832}"/>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a:extLst>
                  <a:ext uri="{FF2B5EF4-FFF2-40B4-BE49-F238E27FC236}">
                    <a16:creationId xmlns:a16="http://schemas.microsoft.com/office/drawing/2014/main" id="{F60CD87C-A565-4DAC-8826-24786F4EE037}"/>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104" name="Group 103">
              <a:extLst>
                <a:ext uri="{FF2B5EF4-FFF2-40B4-BE49-F238E27FC236}">
                  <a16:creationId xmlns:a16="http://schemas.microsoft.com/office/drawing/2014/main" id="{7705997D-8C8E-4DB8-80BF-84CDEDE08BBD}"/>
                </a:ext>
              </a:extLst>
            </p:cNvPr>
            <p:cNvGrpSpPr/>
            <p:nvPr/>
          </p:nvGrpSpPr>
          <p:grpSpPr>
            <a:xfrm>
              <a:off x="3614172" y="2809126"/>
              <a:ext cx="540712" cy="338554"/>
              <a:chOff x="2625238" y="4861220"/>
              <a:chExt cx="540712" cy="338554"/>
            </a:xfrm>
          </p:grpSpPr>
          <p:sp>
            <p:nvSpPr>
              <p:cNvPr id="105" name="Oval 104">
                <a:extLst>
                  <a:ext uri="{FF2B5EF4-FFF2-40B4-BE49-F238E27FC236}">
                    <a16:creationId xmlns:a16="http://schemas.microsoft.com/office/drawing/2014/main" id="{D9F7862E-6377-46D2-A729-FF85FD10025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4C1714E3-E64A-4432-9FD5-3338BC51DB0F}"/>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Tree>
    <p:extLst>
      <p:ext uri="{BB962C8B-B14F-4D97-AF65-F5344CB8AC3E}">
        <p14:creationId xmlns:p14="http://schemas.microsoft.com/office/powerpoint/2010/main" val="9336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587 -0.05324 L -0.02587 -0.05324 C -0.02726 -0.05579 -0.0283 -0.05857 -0.02969 -0.06088 C -0.03021 -0.06181 -0.03108 -0.0625 -0.0316 -0.06343 C -0.03212 -0.06459 -0.0323 -0.06598 -0.03299 -0.0669 C -0.03334 -0.0676 -0.03421 -0.06783 -0.0349 -0.06852 C -0.03594 -0.07014 -0.03698 -0.07176 -0.03802 -0.07361 C -0.03941 -0.07639 -0.04046 -0.08218 -0.04115 -0.08449 C -0.04184 -0.08704 -0.04289 -0.09074 -0.04427 -0.09306 C -0.04514 -0.09422 -0.04618 -0.09514 -0.04688 -0.0963 C -0.05122 -0.10463 -0.04618 -0.09885 -0.05122 -0.10394 C -0.05365 -0.1088 -0.05122 -0.1044 -0.05573 -0.10996 C -0.0573 -0.11181 -0.05868 -0.11389 -0.06007 -0.11574 C -0.06094 -0.1169 -0.06164 -0.11829 -0.06268 -0.11922 L -0.0658 -0.12176 C -0.06598 -0.12246 -0.06598 -0.12361 -0.0665 -0.12431 C -0.06719 -0.125 -0.06823 -0.12454 -0.06893 -0.125 C -0.06962 -0.12547 -0.07032 -0.12616 -0.07084 -0.12662 C -0.07188 -0.12639 -0.07327 -0.12686 -0.07414 -0.12593 C -0.07518 -0.12454 -0.07605 -0.12269 -0.07657 -0.12084 C -0.07674 -0.11991 -0.07674 -0.11899 -0.07726 -0.11829 C -0.07796 -0.11713 -0.079 -0.11667 -0.07969 -0.11574 C -0.08056 -0.11482 -0.08108 -0.11343 -0.0816 -0.1125 C -0.08177 -0.11158 -0.08212 -0.11065 -0.0823 -0.10996 C -0.08264 -0.10857 -0.08316 -0.10718 -0.08351 -0.10556 C -0.08386 -0.10463 -0.08386 -0.10324 -0.08421 -0.10232 C -0.08455 -0.10139 -0.08507 -0.1007 -0.08542 -0.09977 C -0.08611 -0.09838 -0.08646 -0.09676 -0.08733 -0.09561 C -0.08785 -0.09491 -0.08855 -0.09491 -0.08924 -0.09468 C -0.08941 -0.09375 -0.08993 -0.08565 -0.09046 -0.0838 C -0.0908 -0.08287 -0.09132 -0.08195 -0.09184 -0.08125 C -0.09341 -0.07061 -0.09115 -0.08195 -0.09375 -0.07454 C -0.09618 -0.0669 -0.09236 -0.075 -0.09549 -0.06852 C -0.09584 -0.06713 -0.09566 -0.06551 -0.09618 -0.06436 C -0.09653 -0.06366 -0.0974 -0.06366 -0.09809 -0.06343 C -0.1007 -0.06274 -0.10313 -0.0625 -0.10573 -0.06181 C -0.10643 -0.06158 -0.10695 -0.06111 -0.10764 -0.06088 C -0.11302 -0.06019 -0.12396 -0.05926 -0.12396 -0.05926 L -0.12396 -0.05926 " pathEditMode="relative" ptsTypes="AAAAAAAAAAAAAAAAAAAAAAAAAAAAAAAAAAAAAAA">
                                      <p:cBhvr>
                                        <p:cTn id="6" dur="2000" fill="hold"/>
                                        <p:tgtEl>
                                          <p:spTgt spid="1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C39A-42EC-4820-919F-1B2CBCDF37AB}"/>
              </a:ext>
            </a:extLst>
          </p:cNvPr>
          <p:cNvSpPr>
            <a:spLocks noGrp="1"/>
          </p:cNvSpPr>
          <p:nvPr>
            <p:ph type="title"/>
          </p:nvPr>
        </p:nvSpPr>
        <p:spPr>
          <a:xfrm>
            <a:off x="1305018" y="222349"/>
            <a:ext cx="7613276" cy="779462"/>
          </a:xfrm>
        </p:spPr>
        <p:txBody>
          <a:bodyPr>
            <a:normAutofit/>
          </a:bodyPr>
          <a:lstStyle/>
          <a:p>
            <a:r>
              <a:rPr lang="en-US" sz="3200" b="1" dirty="0"/>
              <a:t>Complex III: End Result for 1 NADH or 1 FADH</a:t>
            </a:r>
          </a:p>
        </p:txBody>
      </p:sp>
      <p:pic>
        <p:nvPicPr>
          <p:cNvPr id="5" name="Content Placeholder 4" descr="A picture containing flower&#10;&#10;Description automatically generated">
            <a:extLst>
              <a:ext uri="{FF2B5EF4-FFF2-40B4-BE49-F238E27FC236}">
                <a16:creationId xmlns:a16="http://schemas.microsoft.com/office/drawing/2014/main" id="{094FD960-2022-490C-8DB8-0D5A24790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4232698" y="1001811"/>
            <a:ext cx="4511675" cy="4511675"/>
          </a:xfrm>
        </p:spPr>
      </p:pic>
      <p:sp>
        <p:nvSpPr>
          <p:cNvPr id="6" name="TextBox 5">
            <a:extLst>
              <a:ext uri="{FF2B5EF4-FFF2-40B4-BE49-F238E27FC236}">
                <a16:creationId xmlns:a16="http://schemas.microsoft.com/office/drawing/2014/main" id="{13044610-AC2F-4522-A72D-B6932AEF6D04}"/>
              </a:ext>
            </a:extLst>
          </p:cNvPr>
          <p:cNvSpPr txBox="1"/>
          <p:nvPr/>
        </p:nvSpPr>
        <p:spPr>
          <a:xfrm>
            <a:off x="2596142" y="5656202"/>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9" name="TextBox 8">
            <a:extLst>
              <a:ext uri="{FF2B5EF4-FFF2-40B4-BE49-F238E27FC236}">
                <a16:creationId xmlns:a16="http://schemas.microsoft.com/office/drawing/2014/main" id="{BD365190-6A33-4C17-8222-E134486738CC}"/>
              </a:ext>
            </a:extLst>
          </p:cNvPr>
          <p:cNvSpPr txBox="1"/>
          <p:nvPr/>
        </p:nvSpPr>
        <p:spPr>
          <a:xfrm>
            <a:off x="256794" y="1166842"/>
            <a:ext cx="386015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4 protons (H+) are transferred into the intermembrane space</a:t>
            </a:r>
          </a:p>
          <a:p>
            <a:pPr marL="285750" indent="-285750">
              <a:buFont typeface="Arial" panose="020B0604020202020204" pitchFamily="34" charset="0"/>
              <a:buChar char="•"/>
            </a:pPr>
            <a:r>
              <a:rPr lang="en-US" sz="2400" dirty="0"/>
              <a:t>2 more protons (H+) are removed from the matrix</a:t>
            </a:r>
          </a:p>
          <a:p>
            <a:pPr marL="285750" indent="-285750">
              <a:buFont typeface="Arial" panose="020B0604020202020204" pitchFamily="34" charset="0"/>
              <a:buChar char="•"/>
            </a:pPr>
            <a:r>
              <a:rPr lang="en-US" sz="2400" dirty="0"/>
              <a:t>2 molecules of Cytochrome C are reduced</a:t>
            </a:r>
          </a:p>
          <a:p>
            <a:pPr marL="285750" indent="-285750">
              <a:buFont typeface="Arial" panose="020B0604020202020204" pitchFamily="34" charset="0"/>
              <a:buChar char="•"/>
            </a:pPr>
            <a:r>
              <a:rPr lang="en-US" sz="2400" dirty="0"/>
              <a:t>2 molecules of Coenzyme Q are fully oxidized, but 1 molecule of Coenzyme Q is fully reduced (Net use of 1 QH</a:t>
            </a:r>
            <a:r>
              <a:rPr lang="en-US" sz="2400" baseline="-25000" dirty="0"/>
              <a:t>2</a:t>
            </a:r>
            <a:r>
              <a:rPr lang="en-US" sz="2400" dirty="0"/>
              <a:t>)</a:t>
            </a:r>
          </a:p>
        </p:txBody>
      </p:sp>
    </p:spTree>
    <p:extLst>
      <p:ext uri="{BB962C8B-B14F-4D97-AF65-F5344CB8AC3E}">
        <p14:creationId xmlns:p14="http://schemas.microsoft.com/office/powerpoint/2010/main" val="5540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D634-995F-46E3-B5EF-C1739FAC592E}"/>
              </a:ext>
            </a:extLst>
          </p:cNvPr>
          <p:cNvSpPr>
            <a:spLocks noGrp="1"/>
          </p:cNvSpPr>
          <p:nvPr>
            <p:ph type="title"/>
          </p:nvPr>
        </p:nvSpPr>
        <p:spPr>
          <a:xfrm>
            <a:off x="1536511" y="167619"/>
            <a:ext cx="7607489" cy="779462"/>
          </a:xfrm>
        </p:spPr>
        <p:txBody>
          <a:bodyPr>
            <a:normAutofit/>
          </a:bodyPr>
          <a:lstStyle/>
          <a:p>
            <a:r>
              <a:rPr lang="en-US" sz="3200" b="1" dirty="0"/>
              <a:t>Summary of the Electron Transport Chain</a:t>
            </a:r>
          </a:p>
        </p:txBody>
      </p:sp>
      <p:pic>
        <p:nvPicPr>
          <p:cNvPr id="6" name="Content Placeholder 4" descr="A picture containing text, map&#10;&#10;Description automatically generated">
            <a:extLst>
              <a:ext uri="{FF2B5EF4-FFF2-40B4-BE49-F238E27FC236}">
                <a16:creationId xmlns:a16="http://schemas.microsoft.com/office/drawing/2014/main" id="{78F1AA5E-56FE-4E43-AAB2-D6B629CDA74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7216"/>
          <a:stretch/>
        </p:blipFill>
        <p:spPr>
          <a:xfrm>
            <a:off x="354586" y="1570752"/>
            <a:ext cx="8368555" cy="3394787"/>
          </a:xfrm>
        </p:spPr>
      </p:pic>
      <p:sp>
        <p:nvSpPr>
          <p:cNvPr id="7" name="Rectangle 6">
            <a:extLst>
              <a:ext uri="{FF2B5EF4-FFF2-40B4-BE49-F238E27FC236}">
                <a16:creationId xmlns:a16="http://schemas.microsoft.com/office/drawing/2014/main" id="{50AE0AD0-396F-40EF-AF55-C3D414B553C5}"/>
              </a:ext>
            </a:extLst>
          </p:cNvPr>
          <p:cNvSpPr/>
          <p:nvPr/>
        </p:nvSpPr>
        <p:spPr>
          <a:xfrm>
            <a:off x="2731624" y="4178344"/>
            <a:ext cx="2349661" cy="109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C60AE2-FD8A-419F-AD32-351196F9EA16}"/>
              </a:ext>
            </a:extLst>
          </p:cNvPr>
          <p:cNvSpPr txBox="1"/>
          <p:nvPr/>
        </p:nvSpPr>
        <p:spPr>
          <a:xfrm>
            <a:off x="983848" y="4917916"/>
            <a:ext cx="1700658" cy="369332"/>
          </a:xfrm>
          <a:prstGeom prst="rect">
            <a:avLst/>
          </a:prstGeom>
          <a:noFill/>
        </p:spPr>
        <p:txBody>
          <a:bodyPr wrap="none" rtlCol="0">
            <a:spAutoFit/>
          </a:bodyPr>
          <a:lstStyle/>
          <a:p>
            <a:r>
              <a:rPr lang="en-US" dirty="0"/>
              <a:t>From </a:t>
            </a:r>
            <a:r>
              <a:rPr lang="en-US" dirty="0" err="1"/>
              <a:t>Kreb</a:t>
            </a:r>
            <a:r>
              <a:rPr lang="en-US" dirty="0"/>
              <a:t> Cycle</a:t>
            </a:r>
          </a:p>
        </p:txBody>
      </p:sp>
      <p:sp>
        <p:nvSpPr>
          <p:cNvPr id="9" name="TextBox 8">
            <a:extLst>
              <a:ext uri="{FF2B5EF4-FFF2-40B4-BE49-F238E27FC236}">
                <a16:creationId xmlns:a16="http://schemas.microsoft.com/office/drawing/2014/main" id="{B96038A0-B35A-47CB-AC09-07DDE345DC48}"/>
              </a:ext>
            </a:extLst>
          </p:cNvPr>
          <p:cNvSpPr txBox="1"/>
          <p:nvPr/>
        </p:nvSpPr>
        <p:spPr>
          <a:xfrm>
            <a:off x="1292508" y="1412721"/>
            <a:ext cx="575799" cy="369332"/>
          </a:xfrm>
          <a:prstGeom prst="rect">
            <a:avLst/>
          </a:prstGeom>
          <a:solidFill>
            <a:schemeClr val="bg1"/>
          </a:solidFill>
        </p:spPr>
        <p:txBody>
          <a:bodyPr wrap="none" rtlCol="0">
            <a:spAutoFit/>
          </a:bodyPr>
          <a:lstStyle/>
          <a:p>
            <a:r>
              <a:rPr lang="en-US" dirty="0"/>
              <a:t>4 H</a:t>
            </a:r>
            <a:r>
              <a:rPr lang="en-US" baseline="30000" dirty="0"/>
              <a:t>+</a:t>
            </a:r>
          </a:p>
        </p:txBody>
      </p:sp>
      <p:sp>
        <p:nvSpPr>
          <p:cNvPr id="10" name="TextBox 9">
            <a:extLst>
              <a:ext uri="{FF2B5EF4-FFF2-40B4-BE49-F238E27FC236}">
                <a16:creationId xmlns:a16="http://schemas.microsoft.com/office/drawing/2014/main" id="{AF1B9503-ACD8-4D39-BDAC-FC6FA4D1A4C1}"/>
              </a:ext>
            </a:extLst>
          </p:cNvPr>
          <p:cNvSpPr txBox="1"/>
          <p:nvPr/>
        </p:nvSpPr>
        <p:spPr>
          <a:xfrm>
            <a:off x="3906455" y="1412721"/>
            <a:ext cx="575799" cy="369332"/>
          </a:xfrm>
          <a:prstGeom prst="rect">
            <a:avLst/>
          </a:prstGeom>
          <a:solidFill>
            <a:schemeClr val="bg1"/>
          </a:solidFill>
        </p:spPr>
        <p:txBody>
          <a:bodyPr wrap="none" rtlCol="0">
            <a:spAutoFit/>
          </a:bodyPr>
          <a:lstStyle/>
          <a:p>
            <a:r>
              <a:rPr lang="en-US" dirty="0"/>
              <a:t>4 H</a:t>
            </a:r>
            <a:r>
              <a:rPr lang="en-US" baseline="30000" dirty="0"/>
              <a:t>+</a:t>
            </a:r>
          </a:p>
        </p:txBody>
      </p:sp>
      <p:sp>
        <p:nvSpPr>
          <p:cNvPr id="11" name="TextBox 10">
            <a:extLst>
              <a:ext uri="{FF2B5EF4-FFF2-40B4-BE49-F238E27FC236}">
                <a16:creationId xmlns:a16="http://schemas.microsoft.com/office/drawing/2014/main" id="{18B677DF-7E07-4212-85BD-4A36D33D58AD}"/>
              </a:ext>
            </a:extLst>
          </p:cNvPr>
          <p:cNvSpPr txBox="1"/>
          <p:nvPr/>
        </p:nvSpPr>
        <p:spPr>
          <a:xfrm>
            <a:off x="6520402" y="1455161"/>
            <a:ext cx="692818" cy="369332"/>
          </a:xfrm>
          <a:prstGeom prst="rect">
            <a:avLst/>
          </a:prstGeom>
          <a:solidFill>
            <a:schemeClr val="bg1"/>
          </a:solidFill>
        </p:spPr>
        <p:txBody>
          <a:bodyPr wrap="none" rtlCol="0">
            <a:spAutoFit/>
          </a:bodyPr>
          <a:lstStyle/>
          <a:p>
            <a:r>
              <a:rPr lang="en-US" dirty="0"/>
              <a:t>10 H</a:t>
            </a:r>
            <a:r>
              <a:rPr lang="en-US" baseline="30000" dirty="0"/>
              <a:t>+</a:t>
            </a:r>
          </a:p>
        </p:txBody>
      </p:sp>
      <p:sp>
        <p:nvSpPr>
          <p:cNvPr id="12" name="TextBox 11">
            <a:extLst>
              <a:ext uri="{FF2B5EF4-FFF2-40B4-BE49-F238E27FC236}">
                <a16:creationId xmlns:a16="http://schemas.microsoft.com/office/drawing/2014/main" id="{C912901F-9DD7-4973-AA78-B4FF66C40740}"/>
              </a:ext>
            </a:extLst>
          </p:cNvPr>
          <p:cNvSpPr txBox="1"/>
          <p:nvPr/>
        </p:nvSpPr>
        <p:spPr>
          <a:xfrm>
            <a:off x="5920452" y="4178344"/>
            <a:ext cx="775507" cy="646331"/>
          </a:xfrm>
          <a:prstGeom prst="rect">
            <a:avLst/>
          </a:prstGeom>
          <a:solidFill>
            <a:schemeClr val="bg1"/>
          </a:solidFill>
        </p:spPr>
        <p:txBody>
          <a:bodyPr wrap="square" rtlCol="0">
            <a:spAutoFit/>
          </a:bodyPr>
          <a:lstStyle/>
          <a:p>
            <a:pPr algn="ctr"/>
            <a:r>
              <a:rPr lang="en-US" dirty="0"/>
              <a:t>3 ADP</a:t>
            </a:r>
          </a:p>
          <a:p>
            <a:pPr algn="ctr"/>
            <a:r>
              <a:rPr lang="en-US" dirty="0"/>
              <a:t>+Pi</a:t>
            </a:r>
          </a:p>
        </p:txBody>
      </p:sp>
      <p:sp>
        <p:nvSpPr>
          <p:cNvPr id="13" name="TextBox 12">
            <a:extLst>
              <a:ext uri="{FF2B5EF4-FFF2-40B4-BE49-F238E27FC236}">
                <a16:creationId xmlns:a16="http://schemas.microsoft.com/office/drawing/2014/main" id="{4C497E1D-7B2C-46F7-83B3-337D0CF8AE2C}"/>
              </a:ext>
            </a:extLst>
          </p:cNvPr>
          <p:cNvSpPr txBox="1"/>
          <p:nvPr/>
        </p:nvSpPr>
        <p:spPr>
          <a:xfrm>
            <a:off x="6856584" y="4264760"/>
            <a:ext cx="713272" cy="369332"/>
          </a:xfrm>
          <a:prstGeom prst="rect">
            <a:avLst/>
          </a:prstGeom>
          <a:solidFill>
            <a:schemeClr val="bg1"/>
          </a:solidFill>
        </p:spPr>
        <p:txBody>
          <a:bodyPr wrap="none" rtlCol="0">
            <a:spAutoFit/>
          </a:bodyPr>
          <a:lstStyle/>
          <a:p>
            <a:r>
              <a:rPr lang="en-US" b="1" dirty="0">
                <a:solidFill>
                  <a:srgbClr val="C00000"/>
                </a:solidFill>
              </a:rPr>
              <a:t>3 ATP</a:t>
            </a:r>
          </a:p>
        </p:txBody>
      </p:sp>
      <p:sp>
        <p:nvSpPr>
          <p:cNvPr id="14" name="TextBox 13">
            <a:extLst>
              <a:ext uri="{FF2B5EF4-FFF2-40B4-BE49-F238E27FC236}">
                <a16:creationId xmlns:a16="http://schemas.microsoft.com/office/drawing/2014/main" id="{58E7E611-E012-4C07-A49E-2C5920599044}"/>
              </a:ext>
            </a:extLst>
          </p:cNvPr>
          <p:cNvSpPr txBox="1"/>
          <p:nvPr/>
        </p:nvSpPr>
        <p:spPr>
          <a:xfrm>
            <a:off x="5434265" y="1412721"/>
            <a:ext cx="575799" cy="369332"/>
          </a:xfrm>
          <a:prstGeom prst="rect">
            <a:avLst/>
          </a:prstGeom>
          <a:solidFill>
            <a:schemeClr val="bg1"/>
          </a:solidFill>
        </p:spPr>
        <p:txBody>
          <a:bodyPr wrap="none" rtlCol="0">
            <a:spAutoFit/>
          </a:bodyPr>
          <a:lstStyle/>
          <a:p>
            <a:r>
              <a:rPr lang="en-US" dirty="0"/>
              <a:t>2 H</a:t>
            </a:r>
            <a:r>
              <a:rPr lang="en-US" baseline="30000" dirty="0"/>
              <a:t>+</a:t>
            </a:r>
          </a:p>
        </p:txBody>
      </p:sp>
    </p:spTree>
    <p:extLst>
      <p:ext uri="{BB962C8B-B14F-4D97-AF65-F5344CB8AC3E}">
        <p14:creationId xmlns:p14="http://schemas.microsoft.com/office/powerpoint/2010/main" val="138796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247B-CA0E-43D5-8617-6020DA84632C}"/>
              </a:ext>
            </a:extLst>
          </p:cNvPr>
          <p:cNvSpPr>
            <a:spLocks noGrp="1"/>
          </p:cNvSpPr>
          <p:nvPr>
            <p:ph type="title"/>
          </p:nvPr>
        </p:nvSpPr>
        <p:spPr/>
        <p:txBody>
          <a:bodyPr>
            <a:normAutofit fontScale="90000"/>
          </a:bodyPr>
          <a:lstStyle/>
          <a:p>
            <a:r>
              <a:rPr lang="en-US" dirty="0"/>
              <a:t>Proton Load for NADH and FADH</a:t>
            </a:r>
            <a:r>
              <a:rPr lang="en-US" baseline="-25000" dirty="0"/>
              <a:t>2</a:t>
            </a:r>
          </a:p>
        </p:txBody>
      </p:sp>
      <p:sp>
        <p:nvSpPr>
          <p:cNvPr id="3" name="Content Placeholder 2">
            <a:extLst>
              <a:ext uri="{FF2B5EF4-FFF2-40B4-BE49-F238E27FC236}">
                <a16:creationId xmlns:a16="http://schemas.microsoft.com/office/drawing/2014/main" id="{E3FF54AB-4EFD-4727-8FEE-A7AE371C77B9}"/>
              </a:ext>
            </a:extLst>
          </p:cNvPr>
          <p:cNvSpPr>
            <a:spLocks noGrp="1"/>
          </p:cNvSpPr>
          <p:nvPr>
            <p:ph idx="1"/>
          </p:nvPr>
        </p:nvSpPr>
        <p:spPr>
          <a:xfrm>
            <a:off x="319596" y="1278385"/>
            <a:ext cx="8460420" cy="950466"/>
          </a:xfrm>
        </p:spPr>
        <p:txBody>
          <a:bodyPr/>
          <a:lstStyle/>
          <a:p>
            <a:r>
              <a:rPr lang="en-US" dirty="0"/>
              <a:t>Electrons from 1 NADH = 10 protons (H+) pumped </a:t>
            </a:r>
          </a:p>
          <a:p>
            <a:pPr lvl="1"/>
            <a:r>
              <a:rPr lang="en-US" dirty="0"/>
              <a:t>10 protons = 3 ATP (inside the matrix of mitochondria)</a:t>
            </a:r>
          </a:p>
        </p:txBody>
      </p:sp>
      <p:sp>
        <p:nvSpPr>
          <p:cNvPr id="4" name="Content Placeholder 2">
            <a:extLst>
              <a:ext uri="{FF2B5EF4-FFF2-40B4-BE49-F238E27FC236}">
                <a16:creationId xmlns:a16="http://schemas.microsoft.com/office/drawing/2014/main" id="{099C392C-75EE-48A5-B13C-189B2362FE75}"/>
              </a:ext>
            </a:extLst>
          </p:cNvPr>
          <p:cNvSpPr txBox="1">
            <a:spLocks/>
          </p:cNvSpPr>
          <p:nvPr/>
        </p:nvSpPr>
        <p:spPr>
          <a:xfrm>
            <a:off x="319596" y="2741425"/>
            <a:ext cx="8460420" cy="950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Electrons from 1 FADH</a:t>
            </a:r>
            <a:r>
              <a:rPr lang="en-US" baseline="-25000" dirty="0"/>
              <a:t>2</a:t>
            </a:r>
            <a:r>
              <a:rPr lang="en-US" dirty="0"/>
              <a:t> = 6 protons (H+) pumped </a:t>
            </a:r>
          </a:p>
          <a:p>
            <a:pPr lvl="1"/>
            <a:r>
              <a:rPr lang="en-US" dirty="0"/>
              <a:t>6 protons = ~1.8 ATP (inside the matrix of mitochondria)</a:t>
            </a:r>
          </a:p>
        </p:txBody>
      </p:sp>
    </p:spTree>
    <p:extLst>
      <p:ext uri="{BB962C8B-B14F-4D97-AF65-F5344CB8AC3E}">
        <p14:creationId xmlns:p14="http://schemas.microsoft.com/office/powerpoint/2010/main" val="270577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C39A-42EC-4820-919F-1B2CBCDF37AB}"/>
              </a:ext>
            </a:extLst>
          </p:cNvPr>
          <p:cNvSpPr>
            <a:spLocks noGrp="1"/>
          </p:cNvSpPr>
          <p:nvPr>
            <p:ph type="title"/>
          </p:nvPr>
        </p:nvSpPr>
        <p:spPr>
          <a:xfrm>
            <a:off x="1305018" y="222349"/>
            <a:ext cx="7613276" cy="779462"/>
          </a:xfrm>
        </p:spPr>
        <p:txBody>
          <a:bodyPr>
            <a:normAutofit/>
          </a:bodyPr>
          <a:lstStyle/>
          <a:p>
            <a:r>
              <a:rPr lang="en-US" sz="3200" b="1" dirty="0"/>
              <a:t>Complex III: Q/Cytochrome C Oxidoreductase</a:t>
            </a:r>
          </a:p>
        </p:txBody>
      </p:sp>
      <p:pic>
        <p:nvPicPr>
          <p:cNvPr id="5" name="Content Placeholder 4" descr="A picture containing flower&#10;&#10;Description automatically generated">
            <a:extLst>
              <a:ext uri="{FF2B5EF4-FFF2-40B4-BE49-F238E27FC236}">
                <a16:creationId xmlns:a16="http://schemas.microsoft.com/office/drawing/2014/main" id="{094FD960-2022-490C-8DB8-0D5A24790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4232698" y="1001811"/>
            <a:ext cx="4511675" cy="4511675"/>
          </a:xfrm>
        </p:spPr>
      </p:pic>
      <p:sp>
        <p:nvSpPr>
          <p:cNvPr id="6" name="TextBox 5">
            <a:extLst>
              <a:ext uri="{FF2B5EF4-FFF2-40B4-BE49-F238E27FC236}">
                <a16:creationId xmlns:a16="http://schemas.microsoft.com/office/drawing/2014/main" id="{13044610-AC2F-4522-A72D-B6932AEF6D04}"/>
              </a:ext>
            </a:extLst>
          </p:cNvPr>
          <p:cNvSpPr txBox="1"/>
          <p:nvPr/>
        </p:nvSpPr>
        <p:spPr>
          <a:xfrm>
            <a:off x="2596142" y="5656202"/>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9" name="TextBox 8">
            <a:extLst>
              <a:ext uri="{FF2B5EF4-FFF2-40B4-BE49-F238E27FC236}">
                <a16:creationId xmlns:a16="http://schemas.microsoft.com/office/drawing/2014/main" id="{BD365190-6A33-4C17-8222-E134486738CC}"/>
              </a:ext>
            </a:extLst>
          </p:cNvPr>
          <p:cNvSpPr txBox="1"/>
          <p:nvPr/>
        </p:nvSpPr>
        <p:spPr>
          <a:xfrm>
            <a:off x="372541" y="1433287"/>
            <a:ext cx="386015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Receives QH</a:t>
            </a:r>
            <a:r>
              <a:rPr lang="en-US" sz="2400" baseline="-25000" dirty="0"/>
              <a:t>2</a:t>
            </a:r>
          </a:p>
          <a:p>
            <a:pPr marL="285750" indent="-285750">
              <a:buFont typeface="Arial" panose="020B0604020202020204" pitchFamily="34" charset="0"/>
              <a:buChar char="•"/>
            </a:pPr>
            <a:r>
              <a:rPr lang="en-US" sz="2400" dirty="0"/>
              <a:t>Transfers electrons to shuttle protein called Cytochrome C </a:t>
            </a:r>
          </a:p>
          <a:p>
            <a:pPr marL="285750" indent="-285750">
              <a:buFont typeface="Arial" panose="020B0604020202020204" pitchFamily="34" charset="0"/>
              <a:buChar char="•"/>
            </a:pPr>
            <a:r>
              <a:rPr lang="en-US" sz="2400" dirty="0"/>
              <a:t>Transfers 4 protons (H</a:t>
            </a:r>
            <a:r>
              <a:rPr lang="en-US" sz="2400" baseline="30000" dirty="0"/>
              <a:t>+</a:t>
            </a:r>
            <a:r>
              <a:rPr lang="en-US" sz="2400" dirty="0"/>
              <a:t>) into the intermembrane space</a:t>
            </a:r>
          </a:p>
          <a:p>
            <a:pPr marL="285750" indent="-285750">
              <a:buFont typeface="Arial" panose="020B0604020202020204" pitchFamily="34" charset="0"/>
              <a:buChar char="•"/>
            </a:pPr>
            <a:r>
              <a:rPr lang="en-US" sz="2400" baseline="-25000" dirty="0"/>
              <a:t> </a:t>
            </a:r>
            <a:r>
              <a:rPr lang="en-US" sz="2400" dirty="0"/>
              <a:t>Removes 2 more protons (H</a:t>
            </a:r>
            <a:r>
              <a:rPr lang="en-US" sz="2400" baseline="30000" dirty="0"/>
              <a:t>+</a:t>
            </a:r>
            <a:r>
              <a:rPr lang="en-US" sz="2400" dirty="0"/>
              <a:t>) from the matrix</a:t>
            </a:r>
            <a:endParaRPr lang="en-US" sz="2400" baseline="-25000" dirty="0"/>
          </a:p>
        </p:txBody>
      </p:sp>
    </p:spTree>
    <p:extLst>
      <p:ext uri="{BB962C8B-B14F-4D97-AF65-F5344CB8AC3E}">
        <p14:creationId xmlns:p14="http://schemas.microsoft.com/office/powerpoint/2010/main" val="161105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552F-9B2E-4F75-8103-10CF336C39C9}"/>
              </a:ext>
            </a:extLst>
          </p:cNvPr>
          <p:cNvSpPr>
            <a:spLocks noGrp="1"/>
          </p:cNvSpPr>
          <p:nvPr>
            <p:ph type="title"/>
          </p:nvPr>
        </p:nvSpPr>
        <p:spPr/>
        <p:txBody>
          <a:bodyPr/>
          <a:lstStyle/>
          <a:p>
            <a:r>
              <a:rPr lang="en-US" dirty="0"/>
              <a:t>One Dimer of Complex III</a:t>
            </a:r>
          </a:p>
        </p:txBody>
      </p:sp>
      <p:pic>
        <p:nvPicPr>
          <p:cNvPr id="5" name="Content Placeholder 4" descr="A close up of a map&#10;&#10;Description automatically generated">
            <a:extLst>
              <a:ext uri="{FF2B5EF4-FFF2-40B4-BE49-F238E27FC236}">
                <a16:creationId xmlns:a16="http://schemas.microsoft.com/office/drawing/2014/main" id="{88E341FC-5A61-4911-A7D9-04E96AB5EE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4491" y="970055"/>
            <a:ext cx="5577375" cy="4761685"/>
          </a:xfrm>
        </p:spPr>
      </p:pic>
      <p:sp>
        <p:nvSpPr>
          <p:cNvPr id="6" name="TextBox 5">
            <a:extLst>
              <a:ext uri="{FF2B5EF4-FFF2-40B4-BE49-F238E27FC236}">
                <a16:creationId xmlns:a16="http://schemas.microsoft.com/office/drawing/2014/main" id="{A9FAA24A-A5FE-4BB6-B935-6FB14AB478D5}"/>
              </a:ext>
            </a:extLst>
          </p:cNvPr>
          <p:cNvSpPr txBox="1"/>
          <p:nvPr/>
        </p:nvSpPr>
        <p:spPr>
          <a:xfrm>
            <a:off x="6991109" y="5637935"/>
            <a:ext cx="1871090" cy="307777"/>
          </a:xfrm>
          <a:prstGeom prst="rect">
            <a:avLst/>
          </a:prstGeom>
          <a:noFill/>
        </p:spPr>
        <p:txBody>
          <a:bodyPr wrap="none" rtlCol="0">
            <a:spAutoFit/>
          </a:bodyPr>
          <a:lstStyle/>
          <a:p>
            <a:r>
              <a:rPr lang="en-US" sz="1400" dirty="0"/>
              <a:t>Image  from </a:t>
            </a:r>
            <a:r>
              <a:rPr lang="en-US" sz="1400" dirty="0" err="1">
                <a:hlinkClick r:id="rId4"/>
              </a:rPr>
              <a:t>Wikiwand</a:t>
            </a:r>
            <a:r>
              <a:rPr lang="en-US" sz="1400" dirty="0"/>
              <a:t> </a:t>
            </a:r>
          </a:p>
        </p:txBody>
      </p:sp>
      <p:sp>
        <p:nvSpPr>
          <p:cNvPr id="7" name="TextBox 6">
            <a:extLst>
              <a:ext uri="{FF2B5EF4-FFF2-40B4-BE49-F238E27FC236}">
                <a16:creationId xmlns:a16="http://schemas.microsoft.com/office/drawing/2014/main" id="{68721F28-DD30-4438-B25E-C8A26C2785D9}"/>
              </a:ext>
            </a:extLst>
          </p:cNvPr>
          <p:cNvSpPr txBox="1"/>
          <p:nvPr/>
        </p:nvSpPr>
        <p:spPr>
          <a:xfrm>
            <a:off x="181559" y="1370386"/>
            <a:ext cx="3597575" cy="4401205"/>
          </a:xfrm>
          <a:prstGeom prst="rect">
            <a:avLst/>
          </a:prstGeom>
          <a:noFill/>
        </p:spPr>
        <p:txBody>
          <a:bodyPr wrap="square" rtlCol="0">
            <a:spAutoFit/>
          </a:bodyPr>
          <a:lstStyle/>
          <a:p>
            <a:r>
              <a:rPr lang="en-US" sz="2400" dirty="0"/>
              <a:t>Complex III has many cofactors and subunits:</a:t>
            </a:r>
          </a:p>
          <a:p>
            <a:pPr marL="285750" indent="-285750">
              <a:buFont typeface="Arial" panose="020B0604020202020204" pitchFamily="34" charset="0"/>
              <a:buChar char="•"/>
            </a:pPr>
            <a:r>
              <a:rPr lang="en-US" sz="2400" dirty="0"/>
              <a:t>Subunit Cytochrome c</a:t>
            </a:r>
            <a:r>
              <a:rPr lang="en-US" sz="2400" baseline="-25000" dirty="0"/>
              <a:t>1</a:t>
            </a:r>
          </a:p>
          <a:p>
            <a:pPr marL="742950" lvl="1" indent="-285750">
              <a:buFont typeface="Arial" panose="020B0604020202020204" pitchFamily="34" charset="0"/>
              <a:buChar char="•"/>
            </a:pPr>
            <a:r>
              <a:rPr lang="en-US" sz="2400" dirty="0"/>
              <a:t>Cofactor c1 heme</a:t>
            </a:r>
          </a:p>
          <a:p>
            <a:pPr marL="285750" indent="-285750">
              <a:buFont typeface="Arial" panose="020B0604020202020204" pitchFamily="34" charset="0"/>
              <a:buChar char="•"/>
            </a:pPr>
            <a:r>
              <a:rPr lang="en-US" sz="2400" dirty="0"/>
              <a:t>Subunit Cytochrome b</a:t>
            </a:r>
          </a:p>
          <a:p>
            <a:pPr marL="742950" lvl="1" indent="-285750">
              <a:buFont typeface="Arial" panose="020B0604020202020204" pitchFamily="34" charset="0"/>
              <a:buChar char="•"/>
            </a:pPr>
            <a:r>
              <a:rPr lang="en-US" sz="2400" dirty="0"/>
              <a:t>Cofactor </a:t>
            </a:r>
            <a:r>
              <a:rPr lang="en-US" sz="2400" dirty="0" err="1"/>
              <a:t>b</a:t>
            </a:r>
            <a:r>
              <a:rPr lang="en-US" sz="2400" baseline="-25000" dirty="0" err="1"/>
              <a:t>L</a:t>
            </a:r>
            <a:r>
              <a:rPr lang="en-US" sz="2400" dirty="0"/>
              <a:t> heme</a:t>
            </a:r>
          </a:p>
          <a:p>
            <a:pPr marL="742950" lvl="1" indent="-285750">
              <a:buFont typeface="Arial" panose="020B0604020202020204" pitchFamily="34" charset="0"/>
              <a:buChar char="•"/>
            </a:pPr>
            <a:r>
              <a:rPr lang="en-US" sz="2400" dirty="0"/>
              <a:t>Cofactor </a:t>
            </a:r>
            <a:r>
              <a:rPr lang="en-US" sz="2400" dirty="0" err="1"/>
              <a:t>b</a:t>
            </a:r>
            <a:r>
              <a:rPr lang="en-US" sz="2400" baseline="-25000" dirty="0" err="1"/>
              <a:t>H</a:t>
            </a:r>
            <a:r>
              <a:rPr lang="en-US" sz="2400" dirty="0"/>
              <a:t> heme</a:t>
            </a:r>
          </a:p>
          <a:p>
            <a:pPr marL="285750" indent="-285750">
              <a:buFont typeface="Arial" panose="020B0604020202020204" pitchFamily="34" charset="0"/>
              <a:buChar char="•"/>
            </a:pPr>
            <a:r>
              <a:rPr lang="en-US" sz="2400" dirty="0" err="1"/>
              <a:t>Rieski</a:t>
            </a:r>
            <a:r>
              <a:rPr lang="en-US" sz="2400" dirty="0"/>
              <a:t> Subunit</a:t>
            </a:r>
          </a:p>
          <a:p>
            <a:pPr marL="742950" lvl="1" indent="-285750">
              <a:buFont typeface="Arial" panose="020B0604020202020204" pitchFamily="34" charset="0"/>
              <a:buChar char="•"/>
            </a:pPr>
            <a:r>
              <a:rPr lang="en-US" sz="2400" dirty="0"/>
              <a:t>Iron/Sulfur Complexes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baseline="-25000" dirty="0"/>
          </a:p>
        </p:txBody>
      </p:sp>
      <p:sp>
        <p:nvSpPr>
          <p:cNvPr id="9" name="Rectangle 8">
            <a:extLst>
              <a:ext uri="{FF2B5EF4-FFF2-40B4-BE49-F238E27FC236}">
                <a16:creationId xmlns:a16="http://schemas.microsoft.com/office/drawing/2014/main" id="{4057F9FA-B06F-4C8E-85CC-2EFFA98AC09C}"/>
              </a:ext>
            </a:extLst>
          </p:cNvPr>
          <p:cNvSpPr/>
          <p:nvPr/>
        </p:nvSpPr>
        <p:spPr>
          <a:xfrm>
            <a:off x="8403220" y="2286000"/>
            <a:ext cx="112130" cy="185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E65A2C-13A1-4052-A9A0-63FA716B54B3}"/>
              </a:ext>
            </a:extLst>
          </p:cNvPr>
          <p:cNvSpPr txBox="1"/>
          <p:nvPr/>
        </p:nvSpPr>
        <p:spPr>
          <a:xfrm>
            <a:off x="8303280" y="2272847"/>
            <a:ext cx="288862" cy="246221"/>
          </a:xfrm>
          <a:prstGeom prst="rect">
            <a:avLst/>
          </a:prstGeom>
          <a:noFill/>
        </p:spPr>
        <p:txBody>
          <a:bodyPr wrap="none" rtlCol="0">
            <a:spAutoFit/>
          </a:bodyPr>
          <a:lstStyle/>
          <a:p>
            <a:r>
              <a:rPr lang="en-US" sz="1000" b="1" dirty="0">
                <a:solidFill>
                  <a:srgbClr val="660033"/>
                </a:solidFill>
              </a:rPr>
              <a:t>e)</a:t>
            </a:r>
          </a:p>
        </p:txBody>
      </p:sp>
    </p:spTree>
    <p:extLst>
      <p:ext uri="{BB962C8B-B14F-4D97-AF65-F5344CB8AC3E}">
        <p14:creationId xmlns:p14="http://schemas.microsoft.com/office/powerpoint/2010/main" val="350246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2C17-8A20-458D-9FA9-743CEA8082BF}"/>
              </a:ext>
            </a:extLst>
          </p:cNvPr>
          <p:cNvSpPr>
            <a:spLocks noGrp="1"/>
          </p:cNvSpPr>
          <p:nvPr>
            <p:ph type="title"/>
          </p:nvPr>
        </p:nvSpPr>
        <p:spPr/>
        <p:txBody>
          <a:bodyPr/>
          <a:lstStyle/>
          <a:p>
            <a:r>
              <a:rPr lang="en-US" dirty="0"/>
              <a:t>Cytochrome C</a:t>
            </a:r>
          </a:p>
        </p:txBody>
      </p:sp>
      <p:pic>
        <p:nvPicPr>
          <p:cNvPr id="5" name="Content Placeholder 4" descr="A close up of a logo&#10;&#10;Description automatically generated">
            <a:extLst>
              <a:ext uri="{FF2B5EF4-FFF2-40B4-BE49-F238E27FC236}">
                <a16:creationId xmlns:a16="http://schemas.microsoft.com/office/drawing/2014/main" id="{C5865959-2BE2-4542-A5A8-61BBFAA0A8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09954" y="1092743"/>
            <a:ext cx="2162813" cy="4511675"/>
          </a:xfrm>
        </p:spPr>
      </p:pic>
      <p:sp>
        <p:nvSpPr>
          <p:cNvPr id="6" name="TextBox 5">
            <a:extLst>
              <a:ext uri="{FF2B5EF4-FFF2-40B4-BE49-F238E27FC236}">
                <a16:creationId xmlns:a16="http://schemas.microsoft.com/office/drawing/2014/main" id="{E47A4802-5A71-43D6-BE21-C168366A0CC3}"/>
              </a:ext>
            </a:extLst>
          </p:cNvPr>
          <p:cNvSpPr txBox="1"/>
          <p:nvPr/>
        </p:nvSpPr>
        <p:spPr>
          <a:xfrm>
            <a:off x="2596142" y="5656202"/>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8" name="TextBox 7">
            <a:extLst>
              <a:ext uri="{FF2B5EF4-FFF2-40B4-BE49-F238E27FC236}">
                <a16:creationId xmlns:a16="http://schemas.microsoft.com/office/drawing/2014/main" id="{72263B6A-6C8C-4E1A-9F9C-23468A299AD2}"/>
              </a:ext>
            </a:extLst>
          </p:cNvPr>
          <p:cNvSpPr txBox="1"/>
          <p:nvPr/>
        </p:nvSpPr>
        <p:spPr>
          <a:xfrm>
            <a:off x="844951" y="2245488"/>
            <a:ext cx="510443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Peripheral Membrane Protein </a:t>
            </a:r>
          </a:p>
          <a:p>
            <a:pPr marL="285750" indent="-285750">
              <a:buFont typeface="Arial" panose="020B0604020202020204" pitchFamily="34" charset="0"/>
              <a:buChar char="•"/>
            </a:pPr>
            <a:r>
              <a:rPr lang="en-US" sz="2400" dirty="0"/>
              <a:t>Cytosolic Side</a:t>
            </a:r>
          </a:p>
          <a:p>
            <a:pPr marL="285750" indent="-285750">
              <a:buFont typeface="Arial" panose="020B0604020202020204" pitchFamily="34" charset="0"/>
              <a:buChar char="•"/>
            </a:pPr>
            <a:r>
              <a:rPr lang="en-US" sz="2400" dirty="0"/>
              <a:t>Electron Carrier between Complex III and IV</a:t>
            </a:r>
          </a:p>
          <a:p>
            <a:pPr marL="285750" indent="-285750">
              <a:buFont typeface="Arial" panose="020B0604020202020204" pitchFamily="34" charset="0"/>
              <a:buChar char="•"/>
            </a:pPr>
            <a:r>
              <a:rPr lang="en-US" sz="2400" dirty="0"/>
              <a:t>Also involved in Apoptosis</a:t>
            </a:r>
          </a:p>
        </p:txBody>
      </p:sp>
    </p:spTree>
    <p:extLst>
      <p:ext uri="{BB962C8B-B14F-4D97-AF65-F5344CB8AC3E}">
        <p14:creationId xmlns:p14="http://schemas.microsoft.com/office/powerpoint/2010/main" val="68174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E8CB-199B-4349-98D5-009268C2F861}"/>
              </a:ext>
            </a:extLst>
          </p:cNvPr>
          <p:cNvSpPr>
            <a:spLocks noGrp="1"/>
          </p:cNvSpPr>
          <p:nvPr>
            <p:ph type="title"/>
          </p:nvPr>
        </p:nvSpPr>
        <p:spPr>
          <a:xfrm>
            <a:off x="1622994" y="217529"/>
            <a:ext cx="6184130" cy="779462"/>
          </a:xfrm>
        </p:spPr>
        <p:txBody>
          <a:bodyPr>
            <a:normAutofit/>
          </a:bodyPr>
          <a:lstStyle/>
          <a:p>
            <a:r>
              <a:rPr lang="en-US" dirty="0"/>
              <a:t>Coenzyme Q (Ubiquinone)</a:t>
            </a:r>
          </a:p>
        </p:txBody>
      </p:sp>
      <p:sp>
        <p:nvSpPr>
          <p:cNvPr id="10" name="Content Placeholder 9">
            <a:extLst>
              <a:ext uri="{FF2B5EF4-FFF2-40B4-BE49-F238E27FC236}">
                <a16:creationId xmlns:a16="http://schemas.microsoft.com/office/drawing/2014/main" id="{1A44B904-7F5D-47E8-931E-0CCC101CAB7E}"/>
              </a:ext>
            </a:extLst>
          </p:cNvPr>
          <p:cNvSpPr>
            <a:spLocks noGrp="1"/>
          </p:cNvSpPr>
          <p:nvPr>
            <p:ph idx="1"/>
          </p:nvPr>
        </p:nvSpPr>
        <p:spPr>
          <a:xfrm>
            <a:off x="319596" y="1278384"/>
            <a:ext cx="8460420" cy="544629"/>
          </a:xfrm>
        </p:spPr>
        <p:txBody>
          <a:bodyPr/>
          <a:lstStyle/>
          <a:p>
            <a:r>
              <a:rPr lang="en-US" dirty="0"/>
              <a:t>Can have 9 Redox States</a:t>
            </a:r>
          </a:p>
        </p:txBody>
      </p:sp>
      <p:pic>
        <p:nvPicPr>
          <p:cNvPr id="12" name="Picture 11">
            <a:extLst>
              <a:ext uri="{FF2B5EF4-FFF2-40B4-BE49-F238E27FC236}">
                <a16:creationId xmlns:a16="http://schemas.microsoft.com/office/drawing/2014/main" id="{A1DCF2BF-10CA-498F-95E8-443F436B27B2}"/>
              </a:ext>
            </a:extLst>
          </p:cNvPr>
          <p:cNvPicPr>
            <a:picLocks noChangeAspect="1"/>
          </p:cNvPicPr>
          <p:nvPr/>
        </p:nvPicPr>
        <p:blipFill rotWithShape="1">
          <a:blip r:embed="rId3"/>
          <a:srcRect t="7005" b="45062"/>
          <a:stretch/>
        </p:blipFill>
        <p:spPr>
          <a:xfrm>
            <a:off x="319596" y="1993520"/>
            <a:ext cx="8460420" cy="3041468"/>
          </a:xfrm>
          <a:prstGeom prst="rect">
            <a:avLst/>
          </a:prstGeom>
        </p:spPr>
      </p:pic>
      <p:sp>
        <p:nvSpPr>
          <p:cNvPr id="13" name="TextBox 12">
            <a:extLst>
              <a:ext uri="{FF2B5EF4-FFF2-40B4-BE49-F238E27FC236}">
                <a16:creationId xmlns:a16="http://schemas.microsoft.com/office/drawing/2014/main" id="{7ACA53DC-F3A6-45B2-A5F5-2198D0F0AD8E}"/>
              </a:ext>
            </a:extLst>
          </p:cNvPr>
          <p:cNvSpPr txBox="1"/>
          <p:nvPr/>
        </p:nvSpPr>
        <p:spPr>
          <a:xfrm>
            <a:off x="0" y="5683170"/>
            <a:ext cx="4218078" cy="307777"/>
          </a:xfrm>
          <a:prstGeom prst="rect">
            <a:avLst/>
          </a:prstGeom>
          <a:noFill/>
        </p:spPr>
        <p:txBody>
          <a:bodyPr wrap="none" rtlCol="0">
            <a:spAutoFit/>
          </a:bodyPr>
          <a:lstStyle/>
          <a:p>
            <a:r>
              <a:rPr lang="en-US" sz="1400" dirty="0"/>
              <a:t>Figure from </a:t>
            </a:r>
            <a:r>
              <a:rPr lang="en-US" sz="1400" dirty="0" err="1">
                <a:hlinkClick r:id="rId4"/>
              </a:rPr>
              <a:t>Madeo</a:t>
            </a:r>
            <a:r>
              <a:rPr lang="en-US" sz="1400" dirty="0">
                <a:hlinkClick r:id="rId4"/>
              </a:rPr>
              <a:t>, J., et al. (2013) Springer Plus 2: 139</a:t>
            </a:r>
            <a:endParaRPr lang="en-US" sz="1400" dirty="0"/>
          </a:p>
        </p:txBody>
      </p:sp>
    </p:spTree>
    <p:extLst>
      <p:ext uri="{BB962C8B-B14F-4D97-AF65-F5344CB8AC3E}">
        <p14:creationId xmlns:p14="http://schemas.microsoft.com/office/powerpoint/2010/main" val="159666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79D1D8-4452-441E-8359-F6D561620BBF}"/>
              </a:ext>
            </a:extLst>
          </p:cNvPr>
          <p:cNvSpPr/>
          <p:nvPr/>
        </p:nvSpPr>
        <p:spPr>
          <a:xfrm>
            <a:off x="5684323" y="2630263"/>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BA75FD2-46BE-4D80-BAF6-13E6B008C878}"/>
              </a:ext>
            </a:extLst>
          </p:cNvPr>
          <p:cNvSpPr/>
          <p:nvPr/>
        </p:nvSpPr>
        <p:spPr>
          <a:xfrm>
            <a:off x="7414155" y="2887709"/>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2" name="Title 1">
            <a:extLst>
              <a:ext uri="{FF2B5EF4-FFF2-40B4-BE49-F238E27FC236}">
                <a16:creationId xmlns:a16="http://schemas.microsoft.com/office/drawing/2014/main" id="{DC9FC39A-42EC-4820-919F-1B2CBCDF37AB}"/>
              </a:ext>
            </a:extLst>
          </p:cNvPr>
          <p:cNvSpPr>
            <a:spLocks noGrp="1"/>
          </p:cNvSpPr>
          <p:nvPr>
            <p:ph type="title"/>
          </p:nvPr>
        </p:nvSpPr>
        <p:spPr>
          <a:xfrm>
            <a:off x="1636902" y="72127"/>
            <a:ext cx="3596860" cy="779462"/>
          </a:xfrm>
        </p:spPr>
        <p:txBody>
          <a:bodyPr>
            <a:normAutofit/>
          </a:bodyPr>
          <a:lstStyle/>
          <a:p>
            <a:r>
              <a:rPr lang="en-US" sz="3200" b="1" dirty="0"/>
              <a:t>The Q Cycle: Part 1</a:t>
            </a:r>
          </a:p>
        </p:txBody>
      </p:sp>
      <p:pic>
        <p:nvPicPr>
          <p:cNvPr id="5" name="Content Placeholder 4" descr="A picture containing flower&#10;&#10;Description automatically generated">
            <a:extLst>
              <a:ext uri="{FF2B5EF4-FFF2-40B4-BE49-F238E27FC236}">
                <a16:creationId xmlns:a16="http://schemas.microsoft.com/office/drawing/2014/main" id="{094FD960-2022-490C-8DB8-0D5A24790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954738" y="1939052"/>
            <a:ext cx="3234523" cy="3234523"/>
          </a:xfrm>
          <a:solidFill>
            <a:schemeClr val="bg2">
              <a:lumMod val="75000"/>
            </a:schemeClr>
          </a:solidFill>
        </p:spPr>
      </p:pic>
      <p:sp>
        <p:nvSpPr>
          <p:cNvPr id="6" name="TextBox 5">
            <a:extLst>
              <a:ext uri="{FF2B5EF4-FFF2-40B4-BE49-F238E27FC236}">
                <a16:creationId xmlns:a16="http://schemas.microsoft.com/office/drawing/2014/main" id="{13044610-AC2F-4522-A72D-B6932AEF6D04}"/>
              </a:ext>
            </a:extLst>
          </p:cNvPr>
          <p:cNvSpPr txBox="1"/>
          <p:nvPr/>
        </p:nvSpPr>
        <p:spPr>
          <a:xfrm>
            <a:off x="2618890" y="5659521"/>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3" name="Rectangle 2">
            <a:extLst>
              <a:ext uri="{FF2B5EF4-FFF2-40B4-BE49-F238E27FC236}">
                <a16:creationId xmlns:a16="http://schemas.microsoft.com/office/drawing/2014/main" id="{DC4C2403-DD41-449A-8ED6-6808751A85E6}"/>
              </a:ext>
            </a:extLst>
          </p:cNvPr>
          <p:cNvSpPr/>
          <p:nvPr/>
        </p:nvSpPr>
        <p:spPr>
          <a:xfrm>
            <a:off x="381964" y="2639019"/>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close up of a logo&#10;&#10;Description automatically generated">
            <a:extLst>
              <a:ext uri="{FF2B5EF4-FFF2-40B4-BE49-F238E27FC236}">
                <a16:creationId xmlns:a16="http://schemas.microsoft.com/office/drawing/2014/main" id="{3D4937CB-F3A9-4291-8317-29876841774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1917160" y="1772264"/>
            <a:ext cx="939577" cy="985289"/>
          </a:xfrm>
          <a:prstGeom prst="rect">
            <a:avLst/>
          </a:prstGeom>
        </p:spPr>
      </p:pic>
      <p:sp>
        <p:nvSpPr>
          <p:cNvPr id="4" name="Oval 3">
            <a:extLst>
              <a:ext uri="{FF2B5EF4-FFF2-40B4-BE49-F238E27FC236}">
                <a16:creationId xmlns:a16="http://schemas.microsoft.com/office/drawing/2014/main" id="{7992A131-01BD-4EF7-ADF7-1681CE866F5F}"/>
              </a:ext>
            </a:extLst>
          </p:cNvPr>
          <p:cNvSpPr/>
          <p:nvPr/>
        </p:nvSpPr>
        <p:spPr>
          <a:xfrm>
            <a:off x="3756974" y="2714264"/>
            <a:ext cx="673465" cy="457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12448A-266F-43BE-9010-779B0DF468A9}"/>
              </a:ext>
            </a:extLst>
          </p:cNvPr>
          <p:cNvSpPr/>
          <p:nvPr/>
        </p:nvSpPr>
        <p:spPr>
          <a:xfrm>
            <a:off x="3777459" y="3371118"/>
            <a:ext cx="673465" cy="45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9AA55F4C-83F8-4319-AE3E-5961EDA71DB7}"/>
              </a:ext>
            </a:extLst>
          </p:cNvPr>
          <p:cNvGrpSpPr/>
          <p:nvPr/>
        </p:nvGrpSpPr>
        <p:grpSpPr>
          <a:xfrm>
            <a:off x="2186010" y="2596837"/>
            <a:ext cx="1022959" cy="533513"/>
            <a:chOff x="2186010" y="2596837"/>
            <a:chExt cx="1022959" cy="533513"/>
          </a:xfrm>
        </p:grpSpPr>
        <p:sp>
          <p:nvSpPr>
            <p:cNvPr id="10" name="Oval 9">
              <a:extLst>
                <a:ext uri="{FF2B5EF4-FFF2-40B4-BE49-F238E27FC236}">
                  <a16:creationId xmlns:a16="http://schemas.microsoft.com/office/drawing/2014/main" id="{96042CF4-C273-40B9-8360-475F1954B6F2}"/>
                </a:ext>
              </a:extLst>
            </p:cNvPr>
            <p:cNvSpPr/>
            <p:nvPr/>
          </p:nvSpPr>
          <p:spPr>
            <a:xfrm>
              <a:off x="2444609" y="274006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14" name="Group 13">
              <a:extLst>
                <a:ext uri="{FF2B5EF4-FFF2-40B4-BE49-F238E27FC236}">
                  <a16:creationId xmlns:a16="http://schemas.microsoft.com/office/drawing/2014/main" id="{9EC8DF48-AD8B-4353-988F-20AD3D7935EC}"/>
                </a:ext>
              </a:extLst>
            </p:cNvPr>
            <p:cNvGrpSpPr/>
            <p:nvPr/>
          </p:nvGrpSpPr>
          <p:grpSpPr>
            <a:xfrm>
              <a:off x="2607699" y="2596837"/>
              <a:ext cx="349776" cy="338554"/>
              <a:chOff x="2284733" y="4651577"/>
              <a:chExt cx="349776" cy="338554"/>
            </a:xfrm>
          </p:grpSpPr>
          <p:sp>
            <p:nvSpPr>
              <p:cNvPr id="12" name="Oval 11">
                <a:extLst>
                  <a:ext uri="{FF2B5EF4-FFF2-40B4-BE49-F238E27FC236}">
                    <a16:creationId xmlns:a16="http://schemas.microsoft.com/office/drawing/2014/main" id="{CECE4449-4E13-4AD7-B987-AED87C85BB17}"/>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3577D3E-EC75-4868-A843-AB0064CEAE71}"/>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15" name="Group 14">
              <a:extLst>
                <a:ext uri="{FF2B5EF4-FFF2-40B4-BE49-F238E27FC236}">
                  <a16:creationId xmlns:a16="http://schemas.microsoft.com/office/drawing/2014/main" id="{FA02E74A-9191-46DD-9AA8-FB9F57614A2D}"/>
                </a:ext>
              </a:extLst>
            </p:cNvPr>
            <p:cNvGrpSpPr/>
            <p:nvPr/>
          </p:nvGrpSpPr>
          <p:grpSpPr>
            <a:xfrm>
              <a:off x="2311909" y="2598282"/>
              <a:ext cx="349776" cy="338554"/>
              <a:chOff x="2284733" y="4651577"/>
              <a:chExt cx="349776" cy="338554"/>
            </a:xfrm>
          </p:grpSpPr>
          <p:sp>
            <p:nvSpPr>
              <p:cNvPr id="16" name="Oval 15">
                <a:extLst>
                  <a:ext uri="{FF2B5EF4-FFF2-40B4-BE49-F238E27FC236}">
                    <a16:creationId xmlns:a16="http://schemas.microsoft.com/office/drawing/2014/main" id="{780B5EBA-6F70-4F49-B5DA-1EFC474A8A4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ECA71D1-8FE2-4D05-866F-DD3701860B69}"/>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20" name="Group 19">
              <a:extLst>
                <a:ext uri="{FF2B5EF4-FFF2-40B4-BE49-F238E27FC236}">
                  <a16:creationId xmlns:a16="http://schemas.microsoft.com/office/drawing/2014/main" id="{F7ABA8A4-A218-4992-BAD8-F2D1213418C1}"/>
                </a:ext>
              </a:extLst>
            </p:cNvPr>
            <p:cNvGrpSpPr/>
            <p:nvPr/>
          </p:nvGrpSpPr>
          <p:grpSpPr>
            <a:xfrm>
              <a:off x="2668257" y="2785650"/>
              <a:ext cx="540712" cy="338554"/>
              <a:chOff x="2625238" y="4861220"/>
              <a:chExt cx="540712" cy="338554"/>
            </a:xfrm>
          </p:grpSpPr>
          <p:sp>
            <p:nvSpPr>
              <p:cNvPr id="18" name="Oval 17">
                <a:extLst>
                  <a:ext uri="{FF2B5EF4-FFF2-40B4-BE49-F238E27FC236}">
                    <a16:creationId xmlns:a16="http://schemas.microsoft.com/office/drawing/2014/main" id="{3756A0C5-C608-4E05-852D-4FFADC0FA90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9AA3860-FDBD-44F2-A80F-A46CB6600A7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21" name="Group 20">
              <a:extLst>
                <a:ext uri="{FF2B5EF4-FFF2-40B4-BE49-F238E27FC236}">
                  <a16:creationId xmlns:a16="http://schemas.microsoft.com/office/drawing/2014/main" id="{30959D0D-ADF8-4EDF-9386-39D06EF83565}"/>
                </a:ext>
              </a:extLst>
            </p:cNvPr>
            <p:cNvGrpSpPr/>
            <p:nvPr/>
          </p:nvGrpSpPr>
          <p:grpSpPr>
            <a:xfrm>
              <a:off x="2186010" y="2791796"/>
              <a:ext cx="540712" cy="338554"/>
              <a:chOff x="2625238" y="4861220"/>
              <a:chExt cx="540712" cy="338554"/>
            </a:xfrm>
          </p:grpSpPr>
          <p:sp>
            <p:nvSpPr>
              <p:cNvPr id="22" name="Oval 21">
                <a:extLst>
                  <a:ext uri="{FF2B5EF4-FFF2-40B4-BE49-F238E27FC236}">
                    <a16:creationId xmlns:a16="http://schemas.microsoft.com/office/drawing/2014/main" id="{C70B27A8-8D19-432E-B5F3-A86485DD74D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20F4CBF-2BE3-4E6F-90E7-0F95082A98B2}"/>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
        <p:nvSpPr>
          <p:cNvPr id="24" name="Oval 23">
            <a:extLst>
              <a:ext uri="{FF2B5EF4-FFF2-40B4-BE49-F238E27FC236}">
                <a16:creationId xmlns:a16="http://schemas.microsoft.com/office/drawing/2014/main" id="{9E1A2187-7973-46E4-AF4A-01F5437D318B}"/>
              </a:ext>
            </a:extLst>
          </p:cNvPr>
          <p:cNvSpPr/>
          <p:nvPr/>
        </p:nvSpPr>
        <p:spPr>
          <a:xfrm>
            <a:off x="833395" y="2806955"/>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25" name="Group 24">
            <a:extLst>
              <a:ext uri="{FF2B5EF4-FFF2-40B4-BE49-F238E27FC236}">
                <a16:creationId xmlns:a16="http://schemas.microsoft.com/office/drawing/2014/main" id="{D412F9DD-771E-48B3-8DF7-61736FB49979}"/>
              </a:ext>
            </a:extLst>
          </p:cNvPr>
          <p:cNvGrpSpPr/>
          <p:nvPr/>
        </p:nvGrpSpPr>
        <p:grpSpPr>
          <a:xfrm>
            <a:off x="996485" y="2663726"/>
            <a:ext cx="349776" cy="338554"/>
            <a:chOff x="2284733" y="4651577"/>
            <a:chExt cx="349776" cy="338554"/>
          </a:xfrm>
        </p:grpSpPr>
        <p:sp>
          <p:nvSpPr>
            <p:cNvPr id="26" name="Oval 25">
              <a:extLst>
                <a:ext uri="{FF2B5EF4-FFF2-40B4-BE49-F238E27FC236}">
                  <a16:creationId xmlns:a16="http://schemas.microsoft.com/office/drawing/2014/main" id="{8B8BD49F-F734-4E3D-BF0D-3CEDAB3C39C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8DA6BA3-398B-451A-A66D-606E29A6BF09}"/>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28" name="Group 27">
            <a:extLst>
              <a:ext uri="{FF2B5EF4-FFF2-40B4-BE49-F238E27FC236}">
                <a16:creationId xmlns:a16="http://schemas.microsoft.com/office/drawing/2014/main" id="{801075AC-3EB5-48D4-A7BB-31545B3EA1DD}"/>
              </a:ext>
            </a:extLst>
          </p:cNvPr>
          <p:cNvGrpSpPr/>
          <p:nvPr/>
        </p:nvGrpSpPr>
        <p:grpSpPr>
          <a:xfrm>
            <a:off x="700695" y="2665171"/>
            <a:ext cx="349776" cy="338554"/>
            <a:chOff x="2284733" y="4651577"/>
            <a:chExt cx="349776" cy="338554"/>
          </a:xfrm>
        </p:grpSpPr>
        <p:sp>
          <p:nvSpPr>
            <p:cNvPr id="29" name="Oval 28">
              <a:extLst>
                <a:ext uri="{FF2B5EF4-FFF2-40B4-BE49-F238E27FC236}">
                  <a16:creationId xmlns:a16="http://schemas.microsoft.com/office/drawing/2014/main" id="{9BE71913-1396-43A7-B3BA-889C3C1A12D0}"/>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6ACB7E-E071-4742-9761-0873569BE2A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31" name="Group 30">
            <a:extLst>
              <a:ext uri="{FF2B5EF4-FFF2-40B4-BE49-F238E27FC236}">
                <a16:creationId xmlns:a16="http://schemas.microsoft.com/office/drawing/2014/main" id="{A4B9CEA8-ACA1-455E-A11D-299916B48A8F}"/>
              </a:ext>
            </a:extLst>
          </p:cNvPr>
          <p:cNvGrpSpPr/>
          <p:nvPr/>
        </p:nvGrpSpPr>
        <p:grpSpPr>
          <a:xfrm>
            <a:off x="1057043" y="2852539"/>
            <a:ext cx="540712" cy="338554"/>
            <a:chOff x="2625238" y="4861220"/>
            <a:chExt cx="540712" cy="338554"/>
          </a:xfrm>
        </p:grpSpPr>
        <p:sp>
          <p:nvSpPr>
            <p:cNvPr id="32" name="Oval 31">
              <a:extLst>
                <a:ext uri="{FF2B5EF4-FFF2-40B4-BE49-F238E27FC236}">
                  <a16:creationId xmlns:a16="http://schemas.microsoft.com/office/drawing/2014/main" id="{0E5CDDCE-CC67-4BC8-B70D-CA2E989C3CF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F8D914B-9E2A-48AF-91F3-517B85471A66}"/>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34" name="Group 33">
            <a:extLst>
              <a:ext uri="{FF2B5EF4-FFF2-40B4-BE49-F238E27FC236}">
                <a16:creationId xmlns:a16="http://schemas.microsoft.com/office/drawing/2014/main" id="{ACBD8E54-C9B6-4FDF-B1C6-F296DAC2E7C3}"/>
              </a:ext>
            </a:extLst>
          </p:cNvPr>
          <p:cNvGrpSpPr/>
          <p:nvPr/>
        </p:nvGrpSpPr>
        <p:grpSpPr>
          <a:xfrm>
            <a:off x="574796" y="2858685"/>
            <a:ext cx="540712" cy="338554"/>
            <a:chOff x="2625238" y="4861220"/>
            <a:chExt cx="540712" cy="338554"/>
          </a:xfrm>
        </p:grpSpPr>
        <p:sp>
          <p:nvSpPr>
            <p:cNvPr id="35" name="Oval 34">
              <a:extLst>
                <a:ext uri="{FF2B5EF4-FFF2-40B4-BE49-F238E27FC236}">
                  <a16:creationId xmlns:a16="http://schemas.microsoft.com/office/drawing/2014/main" id="{D552D30C-90B5-4D48-8A13-6E9870EFF89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D22606-DDCA-415E-B3F4-B4FEAA1E4C57}"/>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sp>
        <p:nvSpPr>
          <p:cNvPr id="37" name="Oval 36">
            <a:extLst>
              <a:ext uri="{FF2B5EF4-FFF2-40B4-BE49-F238E27FC236}">
                <a16:creationId xmlns:a16="http://schemas.microsoft.com/office/drawing/2014/main" id="{32EF571D-125B-4F12-B44B-4C8E792DC2DF}"/>
              </a:ext>
            </a:extLst>
          </p:cNvPr>
          <p:cNvSpPr/>
          <p:nvPr/>
        </p:nvSpPr>
        <p:spPr>
          <a:xfrm>
            <a:off x="1597755" y="315017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38" name="Group 37">
            <a:extLst>
              <a:ext uri="{FF2B5EF4-FFF2-40B4-BE49-F238E27FC236}">
                <a16:creationId xmlns:a16="http://schemas.microsoft.com/office/drawing/2014/main" id="{9BD99771-9590-4C2B-899E-C77BB4004AFF}"/>
              </a:ext>
            </a:extLst>
          </p:cNvPr>
          <p:cNvGrpSpPr/>
          <p:nvPr/>
        </p:nvGrpSpPr>
        <p:grpSpPr>
          <a:xfrm>
            <a:off x="1760845" y="3006944"/>
            <a:ext cx="349776" cy="338554"/>
            <a:chOff x="2284733" y="4651577"/>
            <a:chExt cx="349776" cy="338554"/>
          </a:xfrm>
        </p:grpSpPr>
        <p:sp>
          <p:nvSpPr>
            <p:cNvPr id="39" name="Oval 38">
              <a:extLst>
                <a:ext uri="{FF2B5EF4-FFF2-40B4-BE49-F238E27FC236}">
                  <a16:creationId xmlns:a16="http://schemas.microsoft.com/office/drawing/2014/main" id="{90E86CD1-D7C9-4322-8816-0D074558204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9565113-A9FE-46DE-BF44-CCA90F621141}"/>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41" name="Group 40">
            <a:extLst>
              <a:ext uri="{FF2B5EF4-FFF2-40B4-BE49-F238E27FC236}">
                <a16:creationId xmlns:a16="http://schemas.microsoft.com/office/drawing/2014/main" id="{29307F7A-0B38-454E-8A60-8F2E47A1FA44}"/>
              </a:ext>
            </a:extLst>
          </p:cNvPr>
          <p:cNvGrpSpPr/>
          <p:nvPr/>
        </p:nvGrpSpPr>
        <p:grpSpPr>
          <a:xfrm>
            <a:off x="1465055" y="3008389"/>
            <a:ext cx="349776" cy="338554"/>
            <a:chOff x="2284733" y="4651577"/>
            <a:chExt cx="349776" cy="338554"/>
          </a:xfrm>
        </p:grpSpPr>
        <p:sp>
          <p:nvSpPr>
            <p:cNvPr id="42" name="Oval 41">
              <a:extLst>
                <a:ext uri="{FF2B5EF4-FFF2-40B4-BE49-F238E27FC236}">
                  <a16:creationId xmlns:a16="http://schemas.microsoft.com/office/drawing/2014/main" id="{1D785348-BD60-465E-93D9-B6AB298CCDC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6DC1492-D3EC-4C29-B2AC-386DD355FAA5}"/>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4" name="Group 43">
            <a:extLst>
              <a:ext uri="{FF2B5EF4-FFF2-40B4-BE49-F238E27FC236}">
                <a16:creationId xmlns:a16="http://schemas.microsoft.com/office/drawing/2014/main" id="{E7140890-61D9-4F39-9CFB-C8EC2A527DF5}"/>
              </a:ext>
            </a:extLst>
          </p:cNvPr>
          <p:cNvGrpSpPr/>
          <p:nvPr/>
        </p:nvGrpSpPr>
        <p:grpSpPr>
          <a:xfrm>
            <a:off x="1821403" y="3195757"/>
            <a:ext cx="540712" cy="338554"/>
            <a:chOff x="2625238" y="4861220"/>
            <a:chExt cx="540712" cy="338554"/>
          </a:xfrm>
        </p:grpSpPr>
        <p:sp>
          <p:nvSpPr>
            <p:cNvPr id="45" name="Oval 44">
              <a:extLst>
                <a:ext uri="{FF2B5EF4-FFF2-40B4-BE49-F238E27FC236}">
                  <a16:creationId xmlns:a16="http://schemas.microsoft.com/office/drawing/2014/main" id="{9987D244-B9FB-43D8-A7A6-C1D992BC403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992506C-7791-4E87-809F-3E2D38CDE9BE}"/>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47" name="Group 46">
            <a:extLst>
              <a:ext uri="{FF2B5EF4-FFF2-40B4-BE49-F238E27FC236}">
                <a16:creationId xmlns:a16="http://schemas.microsoft.com/office/drawing/2014/main" id="{E36F0168-E761-4FCB-A49D-4FEF507BE2D0}"/>
              </a:ext>
            </a:extLst>
          </p:cNvPr>
          <p:cNvGrpSpPr/>
          <p:nvPr/>
        </p:nvGrpSpPr>
        <p:grpSpPr>
          <a:xfrm>
            <a:off x="1339156" y="3201903"/>
            <a:ext cx="540712" cy="338554"/>
            <a:chOff x="2625238" y="4861220"/>
            <a:chExt cx="540712" cy="338554"/>
          </a:xfrm>
        </p:grpSpPr>
        <p:sp>
          <p:nvSpPr>
            <p:cNvPr id="48" name="Oval 47">
              <a:extLst>
                <a:ext uri="{FF2B5EF4-FFF2-40B4-BE49-F238E27FC236}">
                  <a16:creationId xmlns:a16="http://schemas.microsoft.com/office/drawing/2014/main" id="{CDFE1C3F-EB6E-40E1-9817-4CEDDD4859D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2C7A458D-FCF8-4B22-817B-57454486CF3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sp>
        <p:nvSpPr>
          <p:cNvPr id="50" name="Oval 49">
            <a:extLst>
              <a:ext uri="{FF2B5EF4-FFF2-40B4-BE49-F238E27FC236}">
                <a16:creationId xmlns:a16="http://schemas.microsoft.com/office/drawing/2014/main" id="{FE01B44A-7B55-49E7-A36D-BB15F64A9489}"/>
              </a:ext>
            </a:extLst>
          </p:cNvPr>
          <p:cNvSpPr/>
          <p:nvPr/>
        </p:nvSpPr>
        <p:spPr>
          <a:xfrm>
            <a:off x="2569491" y="3183162"/>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51" name="Group 50">
            <a:extLst>
              <a:ext uri="{FF2B5EF4-FFF2-40B4-BE49-F238E27FC236}">
                <a16:creationId xmlns:a16="http://schemas.microsoft.com/office/drawing/2014/main" id="{C6C21F88-74F7-4FD1-8425-CFA4A3799ED8}"/>
              </a:ext>
            </a:extLst>
          </p:cNvPr>
          <p:cNvGrpSpPr/>
          <p:nvPr/>
        </p:nvGrpSpPr>
        <p:grpSpPr>
          <a:xfrm>
            <a:off x="7558930" y="2699302"/>
            <a:ext cx="349776" cy="338554"/>
            <a:chOff x="2284733" y="4651577"/>
            <a:chExt cx="349776" cy="338554"/>
          </a:xfrm>
        </p:grpSpPr>
        <p:sp>
          <p:nvSpPr>
            <p:cNvPr id="52" name="Oval 51">
              <a:extLst>
                <a:ext uri="{FF2B5EF4-FFF2-40B4-BE49-F238E27FC236}">
                  <a16:creationId xmlns:a16="http://schemas.microsoft.com/office/drawing/2014/main" id="{382BFB97-D0A2-4E99-89B5-DCA99700640B}"/>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962458B-9291-44AE-A7B8-1F5E93F9E293}"/>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54" name="Group 53">
            <a:extLst>
              <a:ext uri="{FF2B5EF4-FFF2-40B4-BE49-F238E27FC236}">
                <a16:creationId xmlns:a16="http://schemas.microsoft.com/office/drawing/2014/main" id="{3F883545-DB0D-4301-848E-659D08A5BE76}"/>
              </a:ext>
            </a:extLst>
          </p:cNvPr>
          <p:cNvGrpSpPr/>
          <p:nvPr/>
        </p:nvGrpSpPr>
        <p:grpSpPr>
          <a:xfrm>
            <a:off x="7263140" y="2700747"/>
            <a:ext cx="349776" cy="338554"/>
            <a:chOff x="2284733" y="4651577"/>
            <a:chExt cx="349776" cy="338554"/>
          </a:xfrm>
        </p:grpSpPr>
        <p:sp>
          <p:nvSpPr>
            <p:cNvPr id="55" name="Oval 54">
              <a:extLst>
                <a:ext uri="{FF2B5EF4-FFF2-40B4-BE49-F238E27FC236}">
                  <a16:creationId xmlns:a16="http://schemas.microsoft.com/office/drawing/2014/main" id="{660A9565-34A0-4965-AF25-23CB4F0E42B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1F87DCD-230E-4FE8-B890-A49124AC4FB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57" name="Group 56">
            <a:extLst>
              <a:ext uri="{FF2B5EF4-FFF2-40B4-BE49-F238E27FC236}">
                <a16:creationId xmlns:a16="http://schemas.microsoft.com/office/drawing/2014/main" id="{996777FD-F2BB-4AD4-BE29-3BBE3CA520C6}"/>
              </a:ext>
            </a:extLst>
          </p:cNvPr>
          <p:cNvGrpSpPr/>
          <p:nvPr/>
        </p:nvGrpSpPr>
        <p:grpSpPr>
          <a:xfrm>
            <a:off x="7619488" y="2888115"/>
            <a:ext cx="540712" cy="338554"/>
            <a:chOff x="2625238" y="4861220"/>
            <a:chExt cx="540712" cy="338554"/>
          </a:xfrm>
        </p:grpSpPr>
        <p:sp>
          <p:nvSpPr>
            <p:cNvPr id="58" name="Oval 57">
              <a:extLst>
                <a:ext uri="{FF2B5EF4-FFF2-40B4-BE49-F238E27FC236}">
                  <a16:creationId xmlns:a16="http://schemas.microsoft.com/office/drawing/2014/main" id="{2B7E9F04-0078-4FC7-A650-B85EABFDEF9E}"/>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FE8C63BF-87E0-4E0A-A6E0-E9E6CE27FEC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60" name="Group 59">
            <a:extLst>
              <a:ext uri="{FF2B5EF4-FFF2-40B4-BE49-F238E27FC236}">
                <a16:creationId xmlns:a16="http://schemas.microsoft.com/office/drawing/2014/main" id="{2DDF91A7-B70B-42C0-9AE9-C98EFCC67427}"/>
              </a:ext>
            </a:extLst>
          </p:cNvPr>
          <p:cNvGrpSpPr/>
          <p:nvPr/>
        </p:nvGrpSpPr>
        <p:grpSpPr>
          <a:xfrm>
            <a:off x="7145066" y="2879033"/>
            <a:ext cx="540712" cy="338554"/>
            <a:chOff x="2612488" y="4855433"/>
            <a:chExt cx="540712" cy="338554"/>
          </a:xfrm>
        </p:grpSpPr>
        <p:sp>
          <p:nvSpPr>
            <p:cNvPr id="61" name="Oval 60">
              <a:extLst>
                <a:ext uri="{FF2B5EF4-FFF2-40B4-BE49-F238E27FC236}">
                  <a16:creationId xmlns:a16="http://schemas.microsoft.com/office/drawing/2014/main" id="{E77C0A37-E6C9-4B31-B50B-F1A299220E17}"/>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86FC765-37E6-4C10-B8C8-8F4D63785986}"/>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sp>
        <p:nvSpPr>
          <p:cNvPr id="63" name="Oval 62">
            <a:extLst>
              <a:ext uri="{FF2B5EF4-FFF2-40B4-BE49-F238E27FC236}">
                <a16:creationId xmlns:a16="http://schemas.microsoft.com/office/drawing/2014/main" id="{0025FE0A-80FD-4E6A-B89A-CAB8EE8802B3}"/>
              </a:ext>
            </a:extLst>
          </p:cNvPr>
          <p:cNvSpPr/>
          <p:nvPr/>
        </p:nvSpPr>
        <p:spPr>
          <a:xfrm>
            <a:off x="6820408" y="319867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4" name="Oval 63">
            <a:extLst>
              <a:ext uri="{FF2B5EF4-FFF2-40B4-BE49-F238E27FC236}">
                <a16:creationId xmlns:a16="http://schemas.microsoft.com/office/drawing/2014/main" id="{7D423D97-F157-4BBB-9F91-175280809D96}"/>
              </a:ext>
            </a:extLst>
          </p:cNvPr>
          <p:cNvSpPr/>
          <p:nvPr/>
        </p:nvSpPr>
        <p:spPr>
          <a:xfrm>
            <a:off x="6561105" y="2785650"/>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5" name="Oval 64">
            <a:extLst>
              <a:ext uri="{FF2B5EF4-FFF2-40B4-BE49-F238E27FC236}">
                <a16:creationId xmlns:a16="http://schemas.microsoft.com/office/drawing/2014/main" id="{2CC4A023-CED3-45F0-98D8-1C2BB6E472A5}"/>
              </a:ext>
            </a:extLst>
          </p:cNvPr>
          <p:cNvSpPr/>
          <p:nvPr/>
        </p:nvSpPr>
        <p:spPr>
          <a:xfrm>
            <a:off x="8231705" y="3081434"/>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7" name="Oval 66">
            <a:extLst>
              <a:ext uri="{FF2B5EF4-FFF2-40B4-BE49-F238E27FC236}">
                <a16:creationId xmlns:a16="http://schemas.microsoft.com/office/drawing/2014/main" id="{9F9A92B0-C775-4924-BE56-4A81B2F6760E}"/>
              </a:ext>
            </a:extLst>
          </p:cNvPr>
          <p:cNvSpPr/>
          <p:nvPr/>
        </p:nvSpPr>
        <p:spPr>
          <a:xfrm>
            <a:off x="1576087" y="2705277"/>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pic>
        <p:nvPicPr>
          <p:cNvPr id="68" name="Content Placeholder 4" descr="A close up of a logo&#10;&#10;Description automatically generated">
            <a:extLst>
              <a:ext uri="{FF2B5EF4-FFF2-40B4-BE49-F238E27FC236}">
                <a16:creationId xmlns:a16="http://schemas.microsoft.com/office/drawing/2014/main" id="{4CCA9937-C458-4B55-9238-B90BC44FC48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186929" y="1820588"/>
            <a:ext cx="939577" cy="985289"/>
          </a:xfrm>
          <a:prstGeom prst="rect">
            <a:avLst/>
          </a:prstGeom>
        </p:spPr>
      </p:pic>
      <p:pic>
        <p:nvPicPr>
          <p:cNvPr id="69" name="Content Placeholder 4" descr="A close up of a logo&#10;&#10;Description automatically generated">
            <a:extLst>
              <a:ext uri="{FF2B5EF4-FFF2-40B4-BE49-F238E27FC236}">
                <a16:creationId xmlns:a16="http://schemas.microsoft.com/office/drawing/2014/main" id="{D0D89D49-8C61-4252-84C3-7DADCF26605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7306308" y="1771859"/>
            <a:ext cx="939577" cy="985289"/>
          </a:xfrm>
          <a:prstGeom prst="rect">
            <a:avLst/>
          </a:prstGeom>
        </p:spPr>
      </p:pic>
      <p:grpSp>
        <p:nvGrpSpPr>
          <p:cNvPr id="71" name="Group 70">
            <a:extLst>
              <a:ext uri="{FF2B5EF4-FFF2-40B4-BE49-F238E27FC236}">
                <a16:creationId xmlns:a16="http://schemas.microsoft.com/office/drawing/2014/main" id="{36E12A9B-A607-4DAF-96E6-418C33D0695A}"/>
              </a:ext>
            </a:extLst>
          </p:cNvPr>
          <p:cNvGrpSpPr/>
          <p:nvPr/>
        </p:nvGrpSpPr>
        <p:grpSpPr>
          <a:xfrm>
            <a:off x="5815549" y="4623407"/>
            <a:ext cx="540712" cy="338554"/>
            <a:chOff x="2612488" y="4855433"/>
            <a:chExt cx="540712" cy="338554"/>
          </a:xfrm>
        </p:grpSpPr>
        <p:sp>
          <p:nvSpPr>
            <p:cNvPr id="72" name="Oval 71">
              <a:extLst>
                <a:ext uri="{FF2B5EF4-FFF2-40B4-BE49-F238E27FC236}">
                  <a16:creationId xmlns:a16="http://schemas.microsoft.com/office/drawing/2014/main" id="{F0C0960D-39F2-4DA4-81F1-1099B1F0415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5AD934AB-155C-4A66-95C0-356D609A8C6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4" name="Group 73">
            <a:extLst>
              <a:ext uri="{FF2B5EF4-FFF2-40B4-BE49-F238E27FC236}">
                <a16:creationId xmlns:a16="http://schemas.microsoft.com/office/drawing/2014/main" id="{8C6D435E-93D2-487F-8BFA-EFDBE95B2D60}"/>
              </a:ext>
            </a:extLst>
          </p:cNvPr>
          <p:cNvGrpSpPr/>
          <p:nvPr/>
        </p:nvGrpSpPr>
        <p:grpSpPr>
          <a:xfrm>
            <a:off x="6873443" y="4160431"/>
            <a:ext cx="540712" cy="338554"/>
            <a:chOff x="2612488" y="4855433"/>
            <a:chExt cx="540712" cy="338554"/>
          </a:xfrm>
        </p:grpSpPr>
        <p:sp>
          <p:nvSpPr>
            <p:cNvPr id="75" name="Oval 74">
              <a:extLst>
                <a:ext uri="{FF2B5EF4-FFF2-40B4-BE49-F238E27FC236}">
                  <a16:creationId xmlns:a16="http://schemas.microsoft.com/office/drawing/2014/main" id="{9B3AF010-D0D9-41C3-A1F4-90BC8DB7A36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0216A6F2-5126-48ED-888A-EDC4C47D63AB}"/>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7" name="Group 76">
            <a:extLst>
              <a:ext uri="{FF2B5EF4-FFF2-40B4-BE49-F238E27FC236}">
                <a16:creationId xmlns:a16="http://schemas.microsoft.com/office/drawing/2014/main" id="{0A352736-D94B-4FB5-A3ED-EB60B57FE5C1}"/>
              </a:ext>
            </a:extLst>
          </p:cNvPr>
          <p:cNvGrpSpPr/>
          <p:nvPr/>
        </p:nvGrpSpPr>
        <p:grpSpPr>
          <a:xfrm>
            <a:off x="2878148" y="5049883"/>
            <a:ext cx="540712" cy="338554"/>
            <a:chOff x="2612488" y="4855433"/>
            <a:chExt cx="540712" cy="338554"/>
          </a:xfrm>
        </p:grpSpPr>
        <p:sp>
          <p:nvSpPr>
            <p:cNvPr id="78" name="Oval 77">
              <a:extLst>
                <a:ext uri="{FF2B5EF4-FFF2-40B4-BE49-F238E27FC236}">
                  <a16:creationId xmlns:a16="http://schemas.microsoft.com/office/drawing/2014/main" id="{9BF19451-20C5-46DC-9C9B-398ADF360691}"/>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0138131D-5036-42CC-80A2-D50BF86D25E4}"/>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0" name="Group 79">
            <a:extLst>
              <a:ext uri="{FF2B5EF4-FFF2-40B4-BE49-F238E27FC236}">
                <a16:creationId xmlns:a16="http://schemas.microsoft.com/office/drawing/2014/main" id="{0348E496-ECAB-4BA8-A652-B037B5080586}"/>
              </a:ext>
            </a:extLst>
          </p:cNvPr>
          <p:cNvGrpSpPr/>
          <p:nvPr/>
        </p:nvGrpSpPr>
        <p:grpSpPr>
          <a:xfrm>
            <a:off x="1159382" y="4440002"/>
            <a:ext cx="540712" cy="338554"/>
            <a:chOff x="2612488" y="4855433"/>
            <a:chExt cx="540712" cy="338554"/>
          </a:xfrm>
        </p:grpSpPr>
        <p:sp>
          <p:nvSpPr>
            <p:cNvPr id="81" name="Oval 80">
              <a:extLst>
                <a:ext uri="{FF2B5EF4-FFF2-40B4-BE49-F238E27FC236}">
                  <a16:creationId xmlns:a16="http://schemas.microsoft.com/office/drawing/2014/main" id="{343112B5-5A65-43A2-B696-D20385B27DC8}"/>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70E5B9A5-73DA-48A5-8FE4-5A3EAD27DDA5}"/>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3" name="Group 82">
            <a:extLst>
              <a:ext uri="{FF2B5EF4-FFF2-40B4-BE49-F238E27FC236}">
                <a16:creationId xmlns:a16="http://schemas.microsoft.com/office/drawing/2014/main" id="{3FF3EF7E-9D09-499D-9487-A52C6735A826}"/>
              </a:ext>
            </a:extLst>
          </p:cNvPr>
          <p:cNvGrpSpPr/>
          <p:nvPr/>
        </p:nvGrpSpPr>
        <p:grpSpPr>
          <a:xfrm>
            <a:off x="5928619" y="3968185"/>
            <a:ext cx="540712" cy="338554"/>
            <a:chOff x="2612488" y="4855433"/>
            <a:chExt cx="540712" cy="338554"/>
          </a:xfrm>
        </p:grpSpPr>
        <p:sp>
          <p:nvSpPr>
            <p:cNvPr id="84" name="Oval 83">
              <a:extLst>
                <a:ext uri="{FF2B5EF4-FFF2-40B4-BE49-F238E27FC236}">
                  <a16:creationId xmlns:a16="http://schemas.microsoft.com/office/drawing/2014/main" id="{687ACDCF-5324-4342-BB20-8CDBC37DD213}"/>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EB86EA9-1FC8-42AF-BFCC-867F1FBE93D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6" name="Group 85">
            <a:extLst>
              <a:ext uri="{FF2B5EF4-FFF2-40B4-BE49-F238E27FC236}">
                <a16:creationId xmlns:a16="http://schemas.microsoft.com/office/drawing/2014/main" id="{9CAF3119-DE1D-46F3-92B6-4071B233603E}"/>
              </a:ext>
            </a:extLst>
          </p:cNvPr>
          <p:cNvGrpSpPr/>
          <p:nvPr/>
        </p:nvGrpSpPr>
        <p:grpSpPr>
          <a:xfrm>
            <a:off x="6420843" y="1384513"/>
            <a:ext cx="483390" cy="338554"/>
            <a:chOff x="2612488" y="4854653"/>
            <a:chExt cx="483390" cy="338554"/>
          </a:xfrm>
        </p:grpSpPr>
        <p:sp>
          <p:nvSpPr>
            <p:cNvPr id="87" name="Oval 86">
              <a:extLst>
                <a:ext uri="{FF2B5EF4-FFF2-40B4-BE49-F238E27FC236}">
                  <a16:creationId xmlns:a16="http://schemas.microsoft.com/office/drawing/2014/main" id="{EAD661F2-7F02-4570-AD48-72601363D03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5A9F02DD-34B9-4539-8B44-BCD57AA07FB5}"/>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89" name="Group 88">
            <a:extLst>
              <a:ext uri="{FF2B5EF4-FFF2-40B4-BE49-F238E27FC236}">
                <a16:creationId xmlns:a16="http://schemas.microsoft.com/office/drawing/2014/main" id="{3FCB9358-1130-4843-8F75-B66F3C3F9EE3}"/>
              </a:ext>
            </a:extLst>
          </p:cNvPr>
          <p:cNvGrpSpPr/>
          <p:nvPr/>
        </p:nvGrpSpPr>
        <p:grpSpPr>
          <a:xfrm>
            <a:off x="3019155" y="914122"/>
            <a:ext cx="483390" cy="338554"/>
            <a:chOff x="2612488" y="4854653"/>
            <a:chExt cx="483390" cy="338554"/>
          </a:xfrm>
        </p:grpSpPr>
        <p:sp>
          <p:nvSpPr>
            <p:cNvPr id="90" name="Oval 89">
              <a:extLst>
                <a:ext uri="{FF2B5EF4-FFF2-40B4-BE49-F238E27FC236}">
                  <a16:creationId xmlns:a16="http://schemas.microsoft.com/office/drawing/2014/main" id="{B6BA9BAB-3504-4C1A-BA45-4A79AC83576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1D4EE4D5-24A3-49E1-9D3E-C1FD2F27A038}"/>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2" name="Group 91">
            <a:extLst>
              <a:ext uri="{FF2B5EF4-FFF2-40B4-BE49-F238E27FC236}">
                <a16:creationId xmlns:a16="http://schemas.microsoft.com/office/drawing/2014/main" id="{EFB67D85-4099-4737-9A60-AA251CEE8ED4}"/>
              </a:ext>
            </a:extLst>
          </p:cNvPr>
          <p:cNvGrpSpPr/>
          <p:nvPr/>
        </p:nvGrpSpPr>
        <p:grpSpPr>
          <a:xfrm>
            <a:off x="1485375" y="1948752"/>
            <a:ext cx="483390" cy="338554"/>
            <a:chOff x="2612488" y="4854653"/>
            <a:chExt cx="483390" cy="338554"/>
          </a:xfrm>
        </p:grpSpPr>
        <p:sp>
          <p:nvSpPr>
            <p:cNvPr id="93" name="Oval 92">
              <a:extLst>
                <a:ext uri="{FF2B5EF4-FFF2-40B4-BE49-F238E27FC236}">
                  <a16:creationId xmlns:a16="http://schemas.microsoft.com/office/drawing/2014/main" id="{70DA3741-913A-42F2-A651-1CF989D7ADD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8111926C-9769-4044-BA08-7E695E7E013A}"/>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5" name="Group 94">
            <a:extLst>
              <a:ext uri="{FF2B5EF4-FFF2-40B4-BE49-F238E27FC236}">
                <a16:creationId xmlns:a16="http://schemas.microsoft.com/office/drawing/2014/main" id="{88644E74-E42D-43AB-B377-F39901438658}"/>
              </a:ext>
            </a:extLst>
          </p:cNvPr>
          <p:cNvGrpSpPr/>
          <p:nvPr/>
        </p:nvGrpSpPr>
        <p:grpSpPr>
          <a:xfrm>
            <a:off x="7021445" y="1062649"/>
            <a:ext cx="483390" cy="338554"/>
            <a:chOff x="2612488" y="4854653"/>
            <a:chExt cx="483390" cy="338554"/>
          </a:xfrm>
        </p:grpSpPr>
        <p:sp>
          <p:nvSpPr>
            <p:cNvPr id="96" name="Oval 95">
              <a:extLst>
                <a:ext uri="{FF2B5EF4-FFF2-40B4-BE49-F238E27FC236}">
                  <a16:creationId xmlns:a16="http://schemas.microsoft.com/office/drawing/2014/main" id="{375998CE-DD5B-44E3-A74B-6C0ECBD06FBC}"/>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FEF4F67A-0833-46C9-8045-2CD15422B443}"/>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sp>
        <p:nvSpPr>
          <p:cNvPr id="98" name="TextBox 97">
            <a:extLst>
              <a:ext uri="{FF2B5EF4-FFF2-40B4-BE49-F238E27FC236}">
                <a16:creationId xmlns:a16="http://schemas.microsoft.com/office/drawing/2014/main" id="{3A10F5FF-8B83-4937-B5D1-C2A09F0628C0}"/>
              </a:ext>
            </a:extLst>
          </p:cNvPr>
          <p:cNvSpPr txBox="1"/>
          <p:nvPr/>
        </p:nvSpPr>
        <p:spPr>
          <a:xfrm>
            <a:off x="6281345" y="714067"/>
            <a:ext cx="2265620" cy="369332"/>
          </a:xfrm>
          <a:prstGeom prst="rect">
            <a:avLst/>
          </a:prstGeom>
          <a:noFill/>
        </p:spPr>
        <p:txBody>
          <a:bodyPr wrap="none" rtlCol="0">
            <a:spAutoFit/>
          </a:bodyPr>
          <a:lstStyle/>
          <a:p>
            <a:r>
              <a:rPr lang="en-US" dirty="0"/>
              <a:t>Intermembrane Space</a:t>
            </a:r>
          </a:p>
        </p:txBody>
      </p:sp>
      <p:sp>
        <p:nvSpPr>
          <p:cNvPr id="99" name="TextBox 98">
            <a:extLst>
              <a:ext uri="{FF2B5EF4-FFF2-40B4-BE49-F238E27FC236}">
                <a16:creationId xmlns:a16="http://schemas.microsoft.com/office/drawing/2014/main" id="{833B41E5-455E-41D7-B6B9-F3C461A6457A}"/>
              </a:ext>
            </a:extLst>
          </p:cNvPr>
          <p:cNvSpPr txBox="1"/>
          <p:nvPr/>
        </p:nvSpPr>
        <p:spPr>
          <a:xfrm>
            <a:off x="7750081" y="3643527"/>
            <a:ext cx="799706" cy="369332"/>
          </a:xfrm>
          <a:prstGeom prst="rect">
            <a:avLst/>
          </a:prstGeom>
          <a:noFill/>
        </p:spPr>
        <p:txBody>
          <a:bodyPr wrap="none" rtlCol="0">
            <a:spAutoFit/>
          </a:bodyPr>
          <a:lstStyle/>
          <a:p>
            <a:r>
              <a:rPr lang="en-US" dirty="0"/>
              <a:t>Matrix</a:t>
            </a:r>
          </a:p>
        </p:txBody>
      </p:sp>
    </p:spTree>
    <p:extLst>
      <p:ext uri="{BB962C8B-B14F-4D97-AF65-F5344CB8AC3E}">
        <p14:creationId xmlns:p14="http://schemas.microsoft.com/office/powerpoint/2010/main" val="9039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031 -0.00879 L 0.02031 -0.00856 C 0.02083 -0.00648 0.021 -0.00347 0.02204 -0.00139 C 0.02256 -0.00046 0.02395 -0.00115 0.02465 -0.00046 C 0.02604 0.00093 0.02673 0.00394 0.02847 0.00463 C 0.03628 0.0081 0.02847 0.00417 0.03541 0.0088 C 0.03593 0.00926 0.03663 0.00926 0.03732 0.00972 C 0.03836 0.01019 0.03941 0.01065 0.04045 0.01135 C 0.04166 0.01204 0.04253 0.01297 0.04357 0.01389 C 0.04809 0.02199 0.04218 0.0125 0.0493 0.01968 C 0.05017 0.0206 0.05052 0.02222 0.05121 0.02315 C 0.05243 0.02454 0.05381 0.02523 0.05503 0.02662 C 0.05572 0.02732 0.05625 0.02824 0.05694 0.02894 C 0.05816 0.03033 0.05954 0.03125 0.06076 0.03241 C 0.06163 0.03403 0.06215 0.03635 0.06336 0.0375 C 0.06406 0.03843 0.06545 0.03797 0.06649 0.03843 C 0.06736 0.03866 0.06805 0.03935 0.06892 0.04005 C 0.06961 0.04121 0.07013 0.0426 0.07083 0.04329 C 0.07135 0.04398 0.07222 0.04375 0.07274 0.04422 C 0.07413 0.04514 0.07534 0.04653 0.07656 0.04769 C 0.07725 0.04815 0.07777 0.04931 0.07847 0.04931 L 0.08541 0.05023 C 0.08715 0.0507 0.08871 0.05162 0.09045 0.05185 C 0.1052 0.05371 0.11927 0.05185 0.1342 0.05093 C 0.13941 0.04861 0.13107 0.05209 0.14062 0.04931 C 0.15104 0.04607 0.13611 0.04885 0.15 0.04676 C 0.15138 0.04514 0.15347 0.04398 0.15381 0.04167 C 0.15451 0.0375 0.15416 0.0375 0.15572 0.03403 C 0.15659 0.03241 0.15833 0.02894 0.15833 0.02917 C 0.1585 0.02755 0.15868 0.02616 0.15885 0.02477 C 0.1592 0.02338 0.15989 0.02199 0.16024 0.0206 C 0.16059 0.01875 0.16006 0.01644 0.16076 0.01482 C 0.16163 0.0125 0.16458 0.00972 0.16458 0.00996 C 0.16475 0.0088 0.16475 0.00764 0.16527 0.00718 C 0.16579 0.00648 0.16649 0.00672 0.16718 0.00625 C 0.16788 0.00579 0.1684 0.00486 0.16909 0.00463 C 0.17118 0.00371 0.17256 0.00371 0.17482 0.00371 L 0.16961 0.00371 L 0.16718 0.00301 L 0.16718 0.00324 " pathEditMode="relative" rAng="0" ptsTypes="AAAAAAAAAAAAAAAAAAAAAAAAAAAAAAAAAAAAAAAA">
                                      <p:cBhvr>
                                        <p:cTn id="6" dur="2000" fill="hold"/>
                                        <p:tgtEl>
                                          <p:spTgt spid="70"/>
                                        </p:tgtEl>
                                        <p:attrNameLst>
                                          <p:attrName>ppt_x</p:attrName>
                                          <p:attrName>ppt_y</p:attrName>
                                        </p:attrNameLst>
                                      </p:cBhvr>
                                      <p:rCtr x="7726" y="305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33 0.00024 L 0.0033 0.00024 L 0.10764 -0.00138 C 0.11441 -0.00162 0.11389 -0.00162 0.11788 0.00024 C 0.11823 0.00116 0.11857 0.00209 0.11909 0.00278 C 0.12014 0.00394 0.12222 0.00463 0.12343 0.00533 C 0.12691 0.00834 0.1243 0.00649 0.12986 0.00787 C 0.13316 0.00857 0.13194 0.0088 0.13559 0.01042 C 0.13628 0.01065 0.13715 0.01088 0.13802 0.01112 C 0.14323 0.01575 0.13698 0.00973 0.14132 0.01551 C 0.14184 0.01621 0.14253 0.01644 0.14305 0.01713 C 0.14375 0.01783 0.14427 0.01899 0.14496 0.01968 C 0.1467 0.02153 0.14687 0.0213 0.14878 0.02223 C 0.14948 0.02292 0.15 0.02408 0.15069 0.02477 C 0.15121 0.02524 0.15225 0.02477 0.1526 0.02547 C 0.15295 0.02639 0.15225 0.02732 0.15208 0.02801 L 0.15139 0.03496 L 0.14826 0.03403 L 0.15399 0.03403 " pathEditMode="relative" ptsTypes="AAAAAAAAAAAAAAAAAAA">
                                      <p:cBhvr>
                                        <p:cTn id="10" dur="2000" fill="hold"/>
                                        <p:tgtEl>
                                          <p:spTgt spid="5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989 -0.00602 L -0.00989 -0.00602 L 0.0033 -0.00694 C 0.00903 -0.0074 0.01476 -0.00717 0.02049 -0.00787 C 0.0217 -0.0081 0.02292 -0.00949 0.02413 -0.00949 C 0.0382 -0.01065 0.05208 -0.01065 0.06597 -0.01111 C 0.07205 -0.01319 0.06458 -0.01065 0.0717 -0.01365 C 0.07257 -0.01412 0.07344 -0.01435 0.07431 -0.01458 C 0.07552 -0.01504 0.07674 -0.01597 0.07813 -0.0162 C 0.07986 -0.01666 0.08177 -0.01666 0.08368 -0.01713 C 0.09879 -0.02037 0.07917 -0.01805 0.10399 -0.01967 C 0.10573 -0.02014 0.10729 -0.02083 0.10903 -0.02129 C 0.11059 -0.02176 0.11215 -0.02153 0.11354 -0.02222 C 0.11424 -0.02245 0.11476 -0.02361 0.11545 -0.02384 C 0.11684 -0.02453 0.1184 -0.02453 0.11979 -0.02477 C 0.12274 -0.02592 0.12587 -0.02685 0.12865 -0.02801 C 0.12969 -0.02847 0.13038 -0.0294 0.13125 -0.02986 C 0.13351 -0.03102 0.1349 -0.03102 0.1375 -0.03148 C 0.13976 -0.03588 0.13767 -0.03264 0.14132 -0.03565 C 0.14792 -0.0412 0.14011 -0.03565 0.14653 -0.04004 C 0.14757 -0.04143 0.14844 -0.04305 0.14965 -0.04421 C 0.15017 -0.04467 0.15087 -0.0449 0.15156 -0.0449 C 0.15955 -0.0449 0.16754 -0.04444 0.17552 -0.04421 L 0.19149 -0.04328 L 0.19149 -0.04328 " pathEditMode="relative" ptsTypes="AAAAAAAAAAAAAAAAAAAAAAAAA">
                                      <p:cBhvr>
                                        <p:cTn id="14"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79D1D8-4452-441E-8359-F6D561620BBF}"/>
              </a:ext>
            </a:extLst>
          </p:cNvPr>
          <p:cNvSpPr/>
          <p:nvPr/>
        </p:nvSpPr>
        <p:spPr>
          <a:xfrm>
            <a:off x="5684323" y="2630263"/>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BA75FD2-46BE-4D80-BAF6-13E6B008C878}"/>
              </a:ext>
            </a:extLst>
          </p:cNvPr>
          <p:cNvSpPr/>
          <p:nvPr/>
        </p:nvSpPr>
        <p:spPr>
          <a:xfrm>
            <a:off x="7414155" y="2887709"/>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2" name="Title 1">
            <a:extLst>
              <a:ext uri="{FF2B5EF4-FFF2-40B4-BE49-F238E27FC236}">
                <a16:creationId xmlns:a16="http://schemas.microsoft.com/office/drawing/2014/main" id="{DC9FC39A-42EC-4820-919F-1B2CBCDF37AB}"/>
              </a:ext>
            </a:extLst>
          </p:cNvPr>
          <p:cNvSpPr>
            <a:spLocks noGrp="1"/>
          </p:cNvSpPr>
          <p:nvPr>
            <p:ph type="title"/>
          </p:nvPr>
        </p:nvSpPr>
        <p:spPr>
          <a:xfrm>
            <a:off x="1636902" y="72127"/>
            <a:ext cx="3596860" cy="779462"/>
          </a:xfrm>
        </p:spPr>
        <p:txBody>
          <a:bodyPr>
            <a:normAutofit/>
          </a:bodyPr>
          <a:lstStyle/>
          <a:p>
            <a:r>
              <a:rPr lang="en-US" sz="3200" b="1" dirty="0"/>
              <a:t>The Q Cycle: Part 1</a:t>
            </a:r>
          </a:p>
        </p:txBody>
      </p:sp>
      <p:pic>
        <p:nvPicPr>
          <p:cNvPr id="5" name="Content Placeholder 4" descr="A picture containing flower&#10;&#10;Description automatically generated">
            <a:extLst>
              <a:ext uri="{FF2B5EF4-FFF2-40B4-BE49-F238E27FC236}">
                <a16:creationId xmlns:a16="http://schemas.microsoft.com/office/drawing/2014/main" id="{094FD960-2022-490C-8DB8-0D5A24790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954738" y="1939052"/>
            <a:ext cx="3234523" cy="3234523"/>
          </a:xfrm>
          <a:solidFill>
            <a:schemeClr val="bg2">
              <a:lumMod val="75000"/>
            </a:schemeClr>
          </a:solidFill>
        </p:spPr>
      </p:pic>
      <p:sp>
        <p:nvSpPr>
          <p:cNvPr id="9" name="Oval 8">
            <a:extLst>
              <a:ext uri="{FF2B5EF4-FFF2-40B4-BE49-F238E27FC236}">
                <a16:creationId xmlns:a16="http://schemas.microsoft.com/office/drawing/2014/main" id="{5D12448A-266F-43BE-9010-779B0DF468A9}"/>
              </a:ext>
            </a:extLst>
          </p:cNvPr>
          <p:cNvSpPr/>
          <p:nvPr/>
        </p:nvSpPr>
        <p:spPr>
          <a:xfrm>
            <a:off x="3777459" y="3371118"/>
            <a:ext cx="673465" cy="45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01B44A-7B55-49E7-A36D-BB15F64A9489}"/>
              </a:ext>
            </a:extLst>
          </p:cNvPr>
          <p:cNvSpPr/>
          <p:nvPr/>
        </p:nvSpPr>
        <p:spPr>
          <a:xfrm>
            <a:off x="3865962" y="342602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 name="TextBox 5">
            <a:extLst>
              <a:ext uri="{FF2B5EF4-FFF2-40B4-BE49-F238E27FC236}">
                <a16:creationId xmlns:a16="http://schemas.microsoft.com/office/drawing/2014/main" id="{13044610-AC2F-4522-A72D-B6932AEF6D04}"/>
              </a:ext>
            </a:extLst>
          </p:cNvPr>
          <p:cNvSpPr txBox="1"/>
          <p:nvPr/>
        </p:nvSpPr>
        <p:spPr>
          <a:xfrm>
            <a:off x="2618890" y="5659521"/>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3" name="Rectangle 2">
            <a:extLst>
              <a:ext uri="{FF2B5EF4-FFF2-40B4-BE49-F238E27FC236}">
                <a16:creationId xmlns:a16="http://schemas.microsoft.com/office/drawing/2014/main" id="{DC4C2403-DD41-449A-8ED6-6808751A85E6}"/>
              </a:ext>
            </a:extLst>
          </p:cNvPr>
          <p:cNvSpPr/>
          <p:nvPr/>
        </p:nvSpPr>
        <p:spPr>
          <a:xfrm>
            <a:off x="381964" y="2639019"/>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close up of a logo&#10;&#10;Description automatically generated">
            <a:extLst>
              <a:ext uri="{FF2B5EF4-FFF2-40B4-BE49-F238E27FC236}">
                <a16:creationId xmlns:a16="http://schemas.microsoft.com/office/drawing/2014/main" id="{3D4937CB-F3A9-4291-8317-29876841774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3838217" y="1615469"/>
            <a:ext cx="939577" cy="985289"/>
          </a:xfrm>
          <a:prstGeom prst="rect">
            <a:avLst/>
          </a:prstGeom>
        </p:spPr>
      </p:pic>
      <p:sp>
        <p:nvSpPr>
          <p:cNvPr id="4" name="Oval 3">
            <a:extLst>
              <a:ext uri="{FF2B5EF4-FFF2-40B4-BE49-F238E27FC236}">
                <a16:creationId xmlns:a16="http://schemas.microsoft.com/office/drawing/2014/main" id="{7992A131-01BD-4EF7-ADF7-1681CE866F5F}"/>
              </a:ext>
            </a:extLst>
          </p:cNvPr>
          <p:cNvSpPr/>
          <p:nvPr/>
        </p:nvSpPr>
        <p:spPr>
          <a:xfrm>
            <a:off x="3756974" y="2714264"/>
            <a:ext cx="673465" cy="457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042CF4-C273-40B9-8360-475F1954B6F2}"/>
              </a:ext>
            </a:extLst>
          </p:cNvPr>
          <p:cNvSpPr/>
          <p:nvPr/>
        </p:nvSpPr>
        <p:spPr>
          <a:xfrm>
            <a:off x="3872771" y="275739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14" name="Group 13">
            <a:extLst>
              <a:ext uri="{FF2B5EF4-FFF2-40B4-BE49-F238E27FC236}">
                <a16:creationId xmlns:a16="http://schemas.microsoft.com/office/drawing/2014/main" id="{9EC8DF48-AD8B-4353-988F-20AD3D7935EC}"/>
              </a:ext>
            </a:extLst>
          </p:cNvPr>
          <p:cNvGrpSpPr/>
          <p:nvPr/>
        </p:nvGrpSpPr>
        <p:grpSpPr>
          <a:xfrm>
            <a:off x="4035861" y="2614167"/>
            <a:ext cx="349776" cy="338554"/>
            <a:chOff x="2284733" y="4651577"/>
            <a:chExt cx="349776" cy="338554"/>
          </a:xfrm>
        </p:grpSpPr>
        <p:sp>
          <p:nvSpPr>
            <p:cNvPr id="12" name="Oval 11">
              <a:extLst>
                <a:ext uri="{FF2B5EF4-FFF2-40B4-BE49-F238E27FC236}">
                  <a16:creationId xmlns:a16="http://schemas.microsoft.com/office/drawing/2014/main" id="{CECE4449-4E13-4AD7-B987-AED87C85BB17}"/>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3577D3E-EC75-4868-A843-AB0064CEAE71}"/>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15" name="Group 14">
            <a:extLst>
              <a:ext uri="{FF2B5EF4-FFF2-40B4-BE49-F238E27FC236}">
                <a16:creationId xmlns:a16="http://schemas.microsoft.com/office/drawing/2014/main" id="{FA02E74A-9191-46DD-9AA8-FB9F57614A2D}"/>
              </a:ext>
            </a:extLst>
          </p:cNvPr>
          <p:cNvGrpSpPr/>
          <p:nvPr/>
        </p:nvGrpSpPr>
        <p:grpSpPr>
          <a:xfrm>
            <a:off x="3740071" y="2615612"/>
            <a:ext cx="349776" cy="338554"/>
            <a:chOff x="2284733" y="4651577"/>
            <a:chExt cx="349776" cy="338554"/>
          </a:xfrm>
        </p:grpSpPr>
        <p:sp>
          <p:nvSpPr>
            <p:cNvPr id="16" name="Oval 15">
              <a:extLst>
                <a:ext uri="{FF2B5EF4-FFF2-40B4-BE49-F238E27FC236}">
                  <a16:creationId xmlns:a16="http://schemas.microsoft.com/office/drawing/2014/main" id="{780B5EBA-6F70-4F49-B5DA-1EFC474A8A4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ECA71D1-8FE2-4D05-866F-DD3701860B69}"/>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98" name="Group 97">
            <a:extLst>
              <a:ext uri="{FF2B5EF4-FFF2-40B4-BE49-F238E27FC236}">
                <a16:creationId xmlns:a16="http://schemas.microsoft.com/office/drawing/2014/main" id="{37103FA1-94A8-4840-AC5C-E06F6465010E}"/>
              </a:ext>
            </a:extLst>
          </p:cNvPr>
          <p:cNvGrpSpPr/>
          <p:nvPr/>
        </p:nvGrpSpPr>
        <p:grpSpPr>
          <a:xfrm>
            <a:off x="3614172" y="2802980"/>
            <a:ext cx="1022959" cy="344700"/>
            <a:chOff x="3614172" y="2802980"/>
            <a:chExt cx="1022959" cy="344700"/>
          </a:xfrm>
        </p:grpSpPr>
        <p:grpSp>
          <p:nvGrpSpPr>
            <p:cNvPr id="20" name="Group 19">
              <a:extLst>
                <a:ext uri="{FF2B5EF4-FFF2-40B4-BE49-F238E27FC236}">
                  <a16:creationId xmlns:a16="http://schemas.microsoft.com/office/drawing/2014/main" id="{F7ABA8A4-A218-4992-BAD8-F2D1213418C1}"/>
                </a:ext>
              </a:extLst>
            </p:cNvPr>
            <p:cNvGrpSpPr/>
            <p:nvPr/>
          </p:nvGrpSpPr>
          <p:grpSpPr>
            <a:xfrm>
              <a:off x="4096419" y="2802980"/>
              <a:ext cx="540712" cy="338554"/>
              <a:chOff x="2625238" y="4861220"/>
              <a:chExt cx="540712" cy="338554"/>
            </a:xfrm>
          </p:grpSpPr>
          <p:sp>
            <p:nvSpPr>
              <p:cNvPr id="18" name="Oval 17">
                <a:extLst>
                  <a:ext uri="{FF2B5EF4-FFF2-40B4-BE49-F238E27FC236}">
                    <a16:creationId xmlns:a16="http://schemas.microsoft.com/office/drawing/2014/main" id="{3756A0C5-C608-4E05-852D-4FFADC0FA90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9AA3860-FDBD-44F2-A80F-A46CB6600A7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21" name="Group 20">
              <a:extLst>
                <a:ext uri="{FF2B5EF4-FFF2-40B4-BE49-F238E27FC236}">
                  <a16:creationId xmlns:a16="http://schemas.microsoft.com/office/drawing/2014/main" id="{30959D0D-ADF8-4EDF-9386-39D06EF83565}"/>
                </a:ext>
              </a:extLst>
            </p:cNvPr>
            <p:cNvGrpSpPr/>
            <p:nvPr/>
          </p:nvGrpSpPr>
          <p:grpSpPr>
            <a:xfrm>
              <a:off x="3614172" y="2809126"/>
              <a:ext cx="540712" cy="338554"/>
              <a:chOff x="2625238" y="4861220"/>
              <a:chExt cx="540712" cy="338554"/>
            </a:xfrm>
          </p:grpSpPr>
          <p:sp>
            <p:nvSpPr>
              <p:cNvPr id="22" name="Oval 21">
                <a:extLst>
                  <a:ext uri="{FF2B5EF4-FFF2-40B4-BE49-F238E27FC236}">
                    <a16:creationId xmlns:a16="http://schemas.microsoft.com/office/drawing/2014/main" id="{C70B27A8-8D19-432E-B5F3-A86485DD74D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20F4CBF-2BE3-4E6F-90E7-0F95082A98B2}"/>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
        <p:nvSpPr>
          <p:cNvPr id="24" name="Oval 23">
            <a:extLst>
              <a:ext uri="{FF2B5EF4-FFF2-40B4-BE49-F238E27FC236}">
                <a16:creationId xmlns:a16="http://schemas.microsoft.com/office/drawing/2014/main" id="{9E1A2187-7973-46E4-AF4A-01F5437D318B}"/>
              </a:ext>
            </a:extLst>
          </p:cNvPr>
          <p:cNvSpPr/>
          <p:nvPr/>
        </p:nvSpPr>
        <p:spPr>
          <a:xfrm>
            <a:off x="833395" y="2806955"/>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25" name="Group 24">
            <a:extLst>
              <a:ext uri="{FF2B5EF4-FFF2-40B4-BE49-F238E27FC236}">
                <a16:creationId xmlns:a16="http://schemas.microsoft.com/office/drawing/2014/main" id="{D412F9DD-771E-48B3-8DF7-61736FB49979}"/>
              </a:ext>
            </a:extLst>
          </p:cNvPr>
          <p:cNvGrpSpPr/>
          <p:nvPr/>
        </p:nvGrpSpPr>
        <p:grpSpPr>
          <a:xfrm>
            <a:off x="996485" y="2663726"/>
            <a:ext cx="349776" cy="338554"/>
            <a:chOff x="2284733" y="4651577"/>
            <a:chExt cx="349776" cy="338554"/>
          </a:xfrm>
        </p:grpSpPr>
        <p:sp>
          <p:nvSpPr>
            <p:cNvPr id="26" name="Oval 25">
              <a:extLst>
                <a:ext uri="{FF2B5EF4-FFF2-40B4-BE49-F238E27FC236}">
                  <a16:creationId xmlns:a16="http://schemas.microsoft.com/office/drawing/2014/main" id="{8B8BD49F-F734-4E3D-BF0D-3CEDAB3C39C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8DA6BA3-398B-451A-A66D-606E29A6BF09}"/>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28" name="Group 27">
            <a:extLst>
              <a:ext uri="{FF2B5EF4-FFF2-40B4-BE49-F238E27FC236}">
                <a16:creationId xmlns:a16="http://schemas.microsoft.com/office/drawing/2014/main" id="{801075AC-3EB5-48D4-A7BB-31545B3EA1DD}"/>
              </a:ext>
            </a:extLst>
          </p:cNvPr>
          <p:cNvGrpSpPr/>
          <p:nvPr/>
        </p:nvGrpSpPr>
        <p:grpSpPr>
          <a:xfrm>
            <a:off x="700695" y="2665171"/>
            <a:ext cx="349776" cy="338554"/>
            <a:chOff x="2284733" y="4651577"/>
            <a:chExt cx="349776" cy="338554"/>
          </a:xfrm>
        </p:grpSpPr>
        <p:sp>
          <p:nvSpPr>
            <p:cNvPr id="29" name="Oval 28">
              <a:extLst>
                <a:ext uri="{FF2B5EF4-FFF2-40B4-BE49-F238E27FC236}">
                  <a16:creationId xmlns:a16="http://schemas.microsoft.com/office/drawing/2014/main" id="{9BE71913-1396-43A7-B3BA-889C3C1A12D0}"/>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6ACB7E-E071-4742-9761-0873569BE2A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31" name="Group 30">
            <a:extLst>
              <a:ext uri="{FF2B5EF4-FFF2-40B4-BE49-F238E27FC236}">
                <a16:creationId xmlns:a16="http://schemas.microsoft.com/office/drawing/2014/main" id="{A4B9CEA8-ACA1-455E-A11D-299916B48A8F}"/>
              </a:ext>
            </a:extLst>
          </p:cNvPr>
          <p:cNvGrpSpPr/>
          <p:nvPr/>
        </p:nvGrpSpPr>
        <p:grpSpPr>
          <a:xfrm>
            <a:off x="1057043" y="2852539"/>
            <a:ext cx="540712" cy="338554"/>
            <a:chOff x="2625238" y="4861220"/>
            <a:chExt cx="540712" cy="338554"/>
          </a:xfrm>
        </p:grpSpPr>
        <p:sp>
          <p:nvSpPr>
            <p:cNvPr id="32" name="Oval 31">
              <a:extLst>
                <a:ext uri="{FF2B5EF4-FFF2-40B4-BE49-F238E27FC236}">
                  <a16:creationId xmlns:a16="http://schemas.microsoft.com/office/drawing/2014/main" id="{0E5CDDCE-CC67-4BC8-B70D-CA2E989C3CF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F8D914B-9E2A-48AF-91F3-517B85471A66}"/>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34" name="Group 33">
            <a:extLst>
              <a:ext uri="{FF2B5EF4-FFF2-40B4-BE49-F238E27FC236}">
                <a16:creationId xmlns:a16="http://schemas.microsoft.com/office/drawing/2014/main" id="{ACBD8E54-C9B6-4FDF-B1C6-F296DAC2E7C3}"/>
              </a:ext>
            </a:extLst>
          </p:cNvPr>
          <p:cNvGrpSpPr/>
          <p:nvPr/>
        </p:nvGrpSpPr>
        <p:grpSpPr>
          <a:xfrm>
            <a:off x="574796" y="2858685"/>
            <a:ext cx="540712" cy="338554"/>
            <a:chOff x="2625238" y="4861220"/>
            <a:chExt cx="540712" cy="338554"/>
          </a:xfrm>
        </p:grpSpPr>
        <p:sp>
          <p:nvSpPr>
            <p:cNvPr id="35" name="Oval 34">
              <a:extLst>
                <a:ext uri="{FF2B5EF4-FFF2-40B4-BE49-F238E27FC236}">
                  <a16:creationId xmlns:a16="http://schemas.microsoft.com/office/drawing/2014/main" id="{D552D30C-90B5-4D48-8A13-6E9870EFF89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D22606-DDCA-415E-B3F4-B4FEAA1E4C57}"/>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sp>
        <p:nvSpPr>
          <p:cNvPr id="37" name="Oval 36">
            <a:extLst>
              <a:ext uri="{FF2B5EF4-FFF2-40B4-BE49-F238E27FC236}">
                <a16:creationId xmlns:a16="http://schemas.microsoft.com/office/drawing/2014/main" id="{32EF571D-125B-4F12-B44B-4C8E792DC2DF}"/>
              </a:ext>
            </a:extLst>
          </p:cNvPr>
          <p:cNvSpPr/>
          <p:nvPr/>
        </p:nvSpPr>
        <p:spPr>
          <a:xfrm>
            <a:off x="1597755" y="315017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38" name="Group 37">
            <a:extLst>
              <a:ext uri="{FF2B5EF4-FFF2-40B4-BE49-F238E27FC236}">
                <a16:creationId xmlns:a16="http://schemas.microsoft.com/office/drawing/2014/main" id="{9BD99771-9590-4C2B-899E-C77BB4004AFF}"/>
              </a:ext>
            </a:extLst>
          </p:cNvPr>
          <p:cNvGrpSpPr/>
          <p:nvPr/>
        </p:nvGrpSpPr>
        <p:grpSpPr>
          <a:xfrm>
            <a:off x="1760845" y="3006944"/>
            <a:ext cx="349776" cy="338554"/>
            <a:chOff x="2284733" y="4651577"/>
            <a:chExt cx="349776" cy="338554"/>
          </a:xfrm>
        </p:grpSpPr>
        <p:sp>
          <p:nvSpPr>
            <p:cNvPr id="39" name="Oval 38">
              <a:extLst>
                <a:ext uri="{FF2B5EF4-FFF2-40B4-BE49-F238E27FC236}">
                  <a16:creationId xmlns:a16="http://schemas.microsoft.com/office/drawing/2014/main" id="{90E86CD1-D7C9-4322-8816-0D074558204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9565113-A9FE-46DE-BF44-CCA90F621141}"/>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41" name="Group 40">
            <a:extLst>
              <a:ext uri="{FF2B5EF4-FFF2-40B4-BE49-F238E27FC236}">
                <a16:creationId xmlns:a16="http://schemas.microsoft.com/office/drawing/2014/main" id="{29307F7A-0B38-454E-8A60-8F2E47A1FA44}"/>
              </a:ext>
            </a:extLst>
          </p:cNvPr>
          <p:cNvGrpSpPr/>
          <p:nvPr/>
        </p:nvGrpSpPr>
        <p:grpSpPr>
          <a:xfrm>
            <a:off x="1465055" y="3008389"/>
            <a:ext cx="349776" cy="338554"/>
            <a:chOff x="2284733" y="4651577"/>
            <a:chExt cx="349776" cy="338554"/>
          </a:xfrm>
        </p:grpSpPr>
        <p:sp>
          <p:nvSpPr>
            <p:cNvPr id="42" name="Oval 41">
              <a:extLst>
                <a:ext uri="{FF2B5EF4-FFF2-40B4-BE49-F238E27FC236}">
                  <a16:creationId xmlns:a16="http://schemas.microsoft.com/office/drawing/2014/main" id="{1D785348-BD60-465E-93D9-B6AB298CCDC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6DC1492-D3EC-4C29-B2AC-386DD355FAA5}"/>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4" name="Group 43">
            <a:extLst>
              <a:ext uri="{FF2B5EF4-FFF2-40B4-BE49-F238E27FC236}">
                <a16:creationId xmlns:a16="http://schemas.microsoft.com/office/drawing/2014/main" id="{E7140890-61D9-4F39-9CFB-C8EC2A527DF5}"/>
              </a:ext>
            </a:extLst>
          </p:cNvPr>
          <p:cNvGrpSpPr/>
          <p:nvPr/>
        </p:nvGrpSpPr>
        <p:grpSpPr>
          <a:xfrm>
            <a:off x="1821403" y="3195757"/>
            <a:ext cx="540712" cy="338554"/>
            <a:chOff x="2625238" y="4861220"/>
            <a:chExt cx="540712" cy="338554"/>
          </a:xfrm>
        </p:grpSpPr>
        <p:sp>
          <p:nvSpPr>
            <p:cNvPr id="45" name="Oval 44">
              <a:extLst>
                <a:ext uri="{FF2B5EF4-FFF2-40B4-BE49-F238E27FC236}">
                  <a16:creationId xmlns:a16="http://schemas.microsoft.com/office/drawing/2014/main" id="{9987D244-B9FB-43D8-A7A6-C1D992BC403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992506C-7791-4E87-809F-3E2D38CDE9BE}"/>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47" name="Group 46">
            <a:extLst>
              <a:ext uri="{FF2B5EF4-FFF2-40B4-BE49-F238E27FC236}">
                <a16:creationId xmlns:a16="http://schemas.microsoft.com/office/drawing/2014/main" id="{E36F0168-E761-4FCB-A49D-4FEF507BE2D0}"/>
              </a:ext>
            </a:extLst>
          </p:cNvPr>
          <p:cNvGrpSpPr/>
          <p:nvPr/>
        </p:nvGrpSpPr>
        <p:grpSpPr>
          <a:xfrm>
            <a:off x="1339156" y="3201903"/>
            <a:ext cx="540712" cy="338554"/>
            <a:chOff x="2625238" y="4861220"/>
            <a:chExt cx="540712" cy="338554"/>
          </a:xfrm>
        </p:grpSpPr>
        <p:sp>
          <p:nvSpPr>
            <p:cNvPr id="48" name="Oval 47">
              <a:extLst>
                <a:ext uri="{FF2B5EF4-FFF2-40B4-BE49-F238E27FC236}">
                  <a16:creationId xmlns:a16="http://schemas.microsoft.com/office/drawing/2014/main" id="{CDFE1C3F-EB6E-40E1-9817-4CEDDD4859D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2C7A458D-FCF8-4B22-817B-57454486CF3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51" name="Group 50">
            <a:extLst>
              <a:ext uri="{FF2B5EF4-FFF2-40B4-BE49-F238E27FC236}">
                <a16:creationId xmlns:a16="http://schemas.microsoft.com/office/drawing/2014/main" id="{C6C21F88-74F7-4FD1-8425-CFA4A3799ED8}"/>
              </a:ext>
            </a:extLst>
          </p:cNvPr>
          <p:cNvGrpSpPr/>
          <p:nvPr/>
        </p:nvGrpSpPr>
        <p:grpSpPr>
          <a:xfrm>
            <a:off x="7558930" y="2699302"/>
            <a:ext cx="349776" cy="338554"/>
            <a:chOff x="2284733" y="4651577"/>
            <a:chExt cx="349776" cy="338554"/>
          </a:xfrm>
        </p:grpSpPr>
        <p:sp>
          <p:nvSpPr>
            <p:cNvPr id="52" name="Oval 51">
              <a:extLst>
                <a:ext uri="{FF2B5EF4-FFF2-40B4-BE49-F238E27FC236}">
                  <a16:creationId xmlns:a16="http://schemas.microsoft.com/office/drawing/2014/main" id="{382BFB97-D0A2-4E99-89B5-DCA99700640B}"/>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962458B-9291-44AE-A7B8-1F5E93F9E293}"/>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54" name="Group 53">
            <a:extLst>
              <a:ext uri="{FF2B5EF4-FFF2-40B4-BE49-F238E27FC236}">
                <a16:creationId xmlns:a16="http://schemas.microsoft.com/office/drawing/2014/main" id="{3F883545-DB0D-4301-848E-659D08A5BE76}"/>
              </a:ext>
            </a:extLst>
          </p:cNvPr>
          <p:cNvGrpSpPr/>
          <p:nvPr/>
        </p:nvGrpSpPr>
        <p:grpSpPr>
          <a:xfrm>
            <a:off x="7263140" y="2700747"/>
            <a:ext cx="349776" cy="338554"/>
            <a:chOff x="2284733" y="4651577"/>
            <a:chExt cx="349776" cy="338554"/>
          </a:xfrm>
        </p:grpSpPr>
        <p:sp>
          <p:nvSpPr>
            <p:cNvPr id="55" name="Oval 54">
              <a:extLst>
                <a:ext uri="{FF2B5EF4-FFF2-40B4-BE49-F238E27FC236}">
                  <a16:creationId xmlns:a16="http://schemas.microsoft.com/office/drawing/2014/main" id="{660A9565-34A0-4965-AF25-23CB4F0E42B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1F87DCD-230E-4FE8-B890-A49124AC4FB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57" name="Group 56">
            <a:extLst>
              <a:ext uri="{FF2B5EF4-FFF2-40B4-BE49-F238E27FC236}">
                <a16:creationId xmlns:a16="http://schemas.microsoft.com/office/drawing/2014/main" id="{996777FD-F2BB-4AD4-BE29-3BBE3CA520C6}"/>
              </a:ext>
            </a:extLst>
          </p:cNvPr>
          <p:cNvGrpSpPr/>
          <p:nvPr/>
        </p:nvGrpSpPr>
        <p:grpSpPr>
          <a:xfrm>
            <a:off x="7619488" y="2888115"/>
            <a:ext cx="540712" cy="338554"/>
            <a:chOff x="2625238" y="4861220"/>
            <a:chExt cx="540712" cy="338554"/>
          </a:xfrm>
        </p:grpSpPr>
        <p:sp>
          <p:nvSpPr>
            <p:cNvPr id="58" name="Oval 57">
              <a:extLst>
                <a:ext uri="{FF2B5EF4-FFF2-40B4-BE49-F238E27FC236}">
                  <a16:creationId xmlns:a16="http://schemas.microsoft.com/office/drawing/2014/main" id="{2B7E9F04-0078-4FC7-A650-B85EABFDEF9E}"/>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FE8C63BF-87E0-4E0A-A6E0-E9E6CE27FEC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60" name="Group 59">
            <a:extLst>
              <a:ext uri="{FF2B5EF4-FFF2-40B4-BE49-F238E27FC236}">
                <a16:creationId xmlns:a16="http://schemas.microsoft.com/office/drawing/2014/main" id="{2DDF91A7-B70B-42C0-9AE9-C98EFCC67427}"/>
              </a:ext>
            </a:extLst>
          </p:cNvPr>
          <p:cNvGrpSpPr/>
          <p:nvPr/>
        </p:nvGrpSpPr>
        <p:grpSpPr>
          <a:xfrm>
            <a:off x="7145066" y="2879033"/>
            <a:ext cx="540712" cy="338554"/>
            <a:chOff x="2612488" y="4855433"/>
            <a:chExt cx="540712" cy="338554"/>
          </a:xfrm>
        </p:grpSpPr>
        <p:sp>
          <p:nvSpPr>
            <p:cNvPr id="61" name="Oval 60">
              <a:extLst>
                <a:ext uri="{FF2B5EF4-FFF2-40B4-BE49-F238E27FC236}">
                  <a16:creationId xmlns:a16="http://schemas.microsoft.com/office/drawing/2014/main" id="{E77C0A37-E6C9-4B31-B50B-F1A299220E17}"/>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86FC765-37E6-4C10-B8C8-8F4D63785986}"/>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sp>
        <p:nvSpPr>
          <p:cNvPr id="63" name="Oval 62">
            <a:extLst>
              <a:ext uri="{FF2B5EF4-FFF2-40B4-BE49-F238E27FC236}">
                <a16:creationId xmlns:a16="http://schemas.microsoft.com/office/drawing/2014/main" id="{0025FE0A-80FD-4E6A-B89A-CAB8EE8802B3}"/>
              </a:ext>
            </a:extLst>
          </p:cNvPr>
          <p:cNvSpPr/>
          <p:nvPr/>
        </p:nvSpPr>
        <p:spPr>
          <a:xfrm>
            <a:off x="6820408" y="319867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4" name="Oval 63">
            <a:extLst>
              <a:ext uri="{FF2B5EF4-FFF2-40B4-BE49-F238E27FC236}">
                <a16:creationId xmlns:a16="http://schemas.microsoft.com/office/drawing/2014/main" id="{7D423D97-F157-4BBB-9F91-175280809D96}"/>
              </a:ext>
            </a:extLst>
          </p:cNvPr>
          <p:cNvSpPr/>
          <p:nvPr/>
        </p:nvSpPr>
        <p:spPr>
          <a:xfrm>
            <a:off x="6561105" y="2785650"/>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5" name="Oval 64">
            <a:extLst>
              <a:ext uri="{FF2B5EF4-FFF2-40B4-BE49-F238E27FC236}">
                <a16:creationId xmlns:a16="http://schemas.microsoft.com/office/drawing/2014/main" id="{2CC4A023-CED3-45F0-98D8-1C2BB6E472A5}"/>
              </a:ext>
            </a:extLst>
          </p:cNvPr>
          <p:cNvSpPr/>
          <p:nvPr/>
        </p:nvSpPr>
        <p:spPr>
          <a:xfrm>
            <a:off x="8231705" y="3081434"/>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7" name="Oval 66">
            <a:extLst>
              <a:ext uri="{FF2B5EF4-FFF2-40B4-BE49-F238E27FC236}">
                <a16:creationId xmlns:a16="http://schemas.microsoft.com/office/drawing/2014/main" id="{9F9A92B0-C775-4924-BE56-4A81B2F6760E}"/>
              </a:ext>
            </a:extLst>
          </p:cNvPr>
          <p:cNvSpPr/>
          <p:nvPr/>
        </p:nvSpPr>
        <p:spPr>
          <a:xfrm>
            <a:off x="1576087" y="2705277"/>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pic>
        <p:nvPicPr>
          <p:cNvPr id="68" name="Content Placeholder 4" descr="A close up of a logo&#10;&#10;Description automatically generated">
            <a:extLst>
              <a:ext uri="{FF2B5EF4-FFF2-40B4-BE49-F238E27FC236}">
                <a16:creationId xmlns:a16="http://schemas.microsoft.com/office/drawing/2014/main" id="{4CCA9937-C458-4B55-9238-B90BC44FC48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505194" y="1838835"/>
            <a:ext cx="939577" cy="985289"/>
          </a:xfrm>
          <a:prstGeom prst="rect">
            <a:avLst/>
          </a:prstGeom>
        </p:spPr>
      </p:pic>
      <p:pic>
        <p:nvPicPr>
          <p:cNvPr id="69" name="Content Placeholder 4" descr="A close up of a logo&#10;&#10;Description automatically generated">
            <a:extLst>
              <a:ext uri="{FF2B5EF4-FFF2-40B4-BE49-F238E27FC236}">
                <a16:creationId xmlns:a16="http://schemas.microsoft.com/office/drawing/2014/main" id="{D0D89D49-8C61-4252-84C3-7DADCF26605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6408115" y="1788838"/>
            <a:ext cx="939577" cy="985289"/>
          </a:xfrm>
          <a:prstGeom prst="rect">
            <a:avLst/>
          </a:prstGeom>
        </p:spPr>
      </p:pic>
      <p:grpSp>
        <p:nvGrpSpPr>
          <p:cNvPr id="71" name="Group 70">
            <a:extLst>
              <a:ext uri="{FF2B5EF4-FFF2-40B4-BE49-F238E27FC236}">
                <a16:creationId xmlns:a16="http://schemas.microsoft.com/office/drawing/2014/main" id="{36E12A9B-A607-4DAF-96E6-418C33D0695A}"/>
              </a:ext>
            </a:extLst>
          </p:cNvPr>
          <p:cNvGrpSpPr/>
          <p:nvPr/>
        </p:nvGrpSpPr>
        <p:grpSpPr>
          <a:xfrm>
            <a:off x="5815549" y="4623407"/>
            <a:ext cx="540712" cy="338554"/>
            <a:chOff x="2612488" y="4855433"/>
            <a:chExt cx="540712" cy="338554"/>
          </a:xfrm>
        </p:grpSpPr>
        <p:sp>
          <p:nvSpPr>
            <p:cNvPr id="72" name="Oval 71">
              <a:extLst>
                <a:ext uri="{FF2B5EF4-FFF2-40B4-BE49-F238E27FC236}">
                  <a16:creationId xmlns:a16="http://schemas.microsoft.com/office/drawing/2014/main" id="{F0C0960D-39F2-4DA4-81F1-1099B1F0415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5AD934AB-155C-4A66-95C0-356D609A8C6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4" name="Group 73">
            <a:extLst>
              <a:ext uri="{FF2B5EF4-FFF2-40B4-BE49-F238E27FC236}">
                <a16:creationId xmlns:a16="http://schemas.microsoft.com/office/drawing/2014/main" id="{8C6D435E-93D2-487F-8BFA-EFDBE95B2D60}"/>
              </a:ext>
            </a:extLst>
          </p:cNvPr>
          <p:cNvGrpSpPr/>
          <p:nvPr/>
        </p:nvGrpSpPr>
        <p:grpSpPr>
          <a:xfrm>
            <a:off x="6873443" y="4160431"/>
            <a:ext cx="540712" cy="338554"/>
            <a:chOff x="2612488" y="4855433"/>
            <a:chExt cx="540712" cy="338554"/>
          </a:xfrm>
        </p:grpSpPr>
        <p:sp>
          <p:nvSpPr>
            <p:cNvPr id="75" name="Oval 74">
              <a:extLst>
                <a:ext uri="{FF2B5EF4-FFF2-40B4-BE49-F238E27FC236}">
                  <a16:creationId xmlns:a16="http://schemas.microsoft.com/office/drawing/2014/main" id="{9B3AF010-D0D9-41C3-A1F4-90BC8DB7A36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0216A6F2-5126-48ED-888A-EDC4C47D63AB}"/>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7" name="Group 76">
            <a:extLst>
              <a:ext uri="{FF2B5EF4-FFF2-40B4-BE49-F238E27FC236}">
                <a16:creationId xmlns:a16="http://schemas.microsoft.com/office/drawing/2014/main" id="{0A352736-D94B-4FB5-A3ED-EB60B57FE5C1}"/>
              </a:ext>
            </a:extLst>
          </p:cNvPr>
          <p:cNvGrpSpPr/>
          <p:nvPr/>
        </p:nvGrpSpPr>
        <p:grpSpPr>
          <a:xfrm>
            <a:off x="2878148" y="5049883"/>
            <a:ext cx="540712" cy="338554"/>
            <a:chOff x="2612488" y="4855433"/>
            <a:chExt cx="540712" cy="338554"/>
          </a:xfrm>
        </p:grpSpPr>
        <p:sp>
          <p:nvSpPr>
            <p:cNvPr id="78" name="Oval 77">
              <a:extLst>
                <a:ext uri="{FF2B5EF4-FFF2-40B4-BE49-F238E27FC236}">
                  <a16:creationId xmlns:a16="http://schemas.microsoft.com/office/drawing/2014/main" id="{9BF19451-20C5-46DC-9C9B-398ADF360691}"/>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0138131D-5036-42CC-80A2-D50BF86D25E4}"/>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0" name="Group 79">
            <a:extLst>
              <a:ext uri="{FF2B5EF4-FFF2-40B4-BE49-F238E27FC236}">
                <a16:creationId xmlns:a16="http://schemas.microsoft.com/office/drawing/2014/main" id="{0348E496-ECAB-4BA8-A652-B037B5080586}"/>
              </a:ext>
            </a:extLst>
          </p:cNvPr>
          <p:cNvGrpSpPr/>
          <p:nvPr/>
        </p:nvGrpSpPr>
        <p:grpSpPr>
          <a:xfrm>
            <a:off x="1159382" y="4440002"/>
            <a:ext cx="540712" cy="338554"/>
            <a:chOff x="2612488" y="4855433"/>
            <a:chExt cx="540712" cy="338554"/>
          </a:xfrm>
        </p:grpSpPr>
        <p:sp>
          <p:nvSpPr>
            <p:cNvPr id="81" name="Oval 80">
              <a:extLst>
                <a:ext uri="{FF2B5EF4-FFF2-40B4-BE49-F238E27FC236}">
                  <a16:creationId xmlns:a16="http://schemas.microsoft.com/office/drawing/2014/main" id="{343112B5-5A65-43A2-B696-D20385B27DC8}"/>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70E5B9A5-73DA-48A5-8FE4-5A3EAD27DDA5}"/>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3" name="Group 82">
            <a:extLst>
              <a:ext uri="{FF2B5EF4-FFF2-40B4-BE49-F238E27FC236}">
                <a16:creationId xmlns:a16="http://schemas.microsoft.com/office/drawing/2014/main" id="{3FF3EF7E-9D09-499D-9487-A52C6735A826}"/>
              </a:ext>
            </a:extLst>
          </p:cNvPr>
          <p:cNvGrpSpPr/>
          <p:nvPr/>
        </p:nvGrpSpPr>
        <p:grpSpPr>
          <a:xfrm>
            <a:off x="5928619" y="3968185"/>
            <a:ext cx="540712" cy="338554"/>
            <a:chOff x="2612488" y="4855433"/>
            <a:chExt cx="540712" cy="338554"/>
          </a:xfrm>
        </p:grpSpPr>
        <p:sp>
          <p:nvSpPr>
            <p:cNvPr id="84" name="Oval 83">
              <a:extLst>
                <a:ext uri="{FF2B5EF4-FFF2-40B4-BE49-F238E27FC236}">
                  <a16:creationId xmlns:a16="http://schemas.microsoft.com/office/drawing/2014/main" id="{687ACDCF-5324-4342-BB20-8CDBC37DD213}"/>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EB86EA9-1FC8-42AF-BFCC-867F1FBE93D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6" name="Group 85">
            <a:extLst>
              <a:ext uri="{FF2B5EF4-FFF2-40B4-BE49-F238E27FC236}">
                <a16:creationId xmlns:a16="http://schemas.microsoft.com/office/drawing/2014/main" id="{9CAF3119-DE1D-46F3-92B6-4071B233603E}"/>
              </a:ext>
            </a:extLst>
          </p:cNvPr>
          <p:cNvGrpSpPr/>
          <p:nvPr/>
        </p:nvGrpSpPr>
        <p:grpSpPr>
          <a:xfrm>
            <a:off x="6420843" y="1384513"/>
            <a:ext cx="483390" cy="338554"/>
            <a:chOff x="2612488" y="4854653"/>
            <a:chExt cx="483390" cy="338554"/>
          </a:xfrm>
        </p:grpSpPr>
        <p:sp>
          <p:nvSpPr>
            <p:cNvPr id="87" name="Oval 86">
              <a:extLst>
                <a:ext uri="{FF2B5EF4-FFF2-40B4-BE49-F238E27FC236}">
                  <a16:creationId xmlns:a16="http://schemas.microsoft.com/office/drawing/2014/main" id="{EAD661F2-7F02-4570-AD48-72601363D03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5A9F02DD-34B9-4539-8B44-BCD57AA07FB5}"/>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89" name="Group 88">
            <a:extLst>
              <a:ext uri="{FF2B5EF4-FFF2-40B4-BE49-F238E27FC236}">
                <a16:creationId xmlns:a16="http://schemas.microsoft.com/office/drawing/2014/main" id="{3FCB9358-1130-4843-8F75-B66F3C3F9EE3}"/>
              </a:ext>
            </a:extLst>
          </p:cNvPr>
          <p:cNvGrpSpPr/>
          <p:nvPr/>
        </p:nvGrpSpPr>
        <p:grpSpPr>
          <a:xfrm>
            <a:off x="3019155" y="914122"/>
            <a:ext cx="483390" cy="338554"/>
            <a:chOff x="2612488" y="4854653"/>
            <a:chExt cx="483390" cy="338554"/>
          </a:xfrm>
        </p:grpSpPr>
        <p:sp>
          <p:nvSpPr>
            <p:cNvPr id="90" name="Oval 89">
              <a:extLst>
                <a:ext uri="{FF2B5EF4-FFF2-40B4-BE49-F238E27FC236}">
                  <a16:creationId xmlns:a16="http://schemas.microsoft.com/office/drawing/2014/main" id="{B6BA9BAB-3504-4C1A-BA45-4A79AC83576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1D4EE4D5-24A3-49E1-9D3E-C1FD2F27A038}"/>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2" name="Group 91">
            <a:extLst>
              <a:ext uri="{FF2B5EF4-FFF2-40B4-BE49-F238E27FC236}">
                <a16:creationId xmlns:a16="http://schemas.microsoft.com/office/drawing/2014/main" id="{EFB67D85-4099-4737-9A60-AA251CEE8ED4}"/>
              </a:ext>
            </a:extLst>
          </p:cNvPr>
          <p:cNvGrpSpPr/>
          <p:nvPr/>
        </p:nvGrpSpPr>
        <p:grpSpPr>
          <a:xfrm>
            <a:off x="1485375" y="1948752"/>
            <a:ext cx="483390" cy="338554"/>
            <a:chOff x="2612488" y="4854653"/>
            <a:chExt cx="483390" cy="338554"/>
          </a:xfrm>
        </p:grpSpPr>
        <p:sp>
          <p:nvSpPr>
            <p:cNvPr id="93" name="Oval 92">
              <a:extLst>
                <a:ext uri="{FF2B5EF4-FFF2-40B4-BE49-F238E27FC236}">
                  <a16:creationId xmlns:a16="http://schemas.microsoft.com/office/drawing/2014/main" id="{70DA3741-913A-42F2-A651-1CF989D7ADD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8111926C-9769-4044-BA08-7E695E7E013A}"/>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5" name="Group 94">
            <a:extLst>
              <a:ext uri="{FF2B5EF4-FFF2-40B4-BE49-F238E27FC236}">
                <a16:creationId xmlns:a16="http://schemas.microsoft.com/office/drawing/2014/main" id="{88644E74-E42D-43AB-B377-F39901438658}"/>
              </a:ext>
            </a:extLst>
          </p:cNvPr>
          <p:cNvGrpSpPr/>
          <p:nvPr/>
        </p:nvGrpSpPr>
        <p:grpSpPr>
          <a:xfrm>
            <a:off x="7021445" y="1062649"/>
            <a:ext cx="483390" cy="338554"/>
            <a:chOff x="2612488" y="4854653"/>
            <a:chExt cx="483390" cy="338554"/>
          </a:xfrm>
        </p:grpSpPr>
        <p:sp>
          <p:nvSpPr>
            <p:cNvPr id="96" name="Oval 95">
              <a:extLst>
                <a:ext uri="{FF2B5EF4-FFF2-40B4-BE49-F238E27FC236}">
                  <a16:creationId xmlns:a16="http://schemas.microsoft.com/office/drawing/2014/main" id="{375998CE-DD5B-44E3-A74B-6C0ECBD06FBC}"/>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FEF4F67A-0833-46C9-8045-2CD15422B443}"/>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spTree>
    <p:extLst>
      <p:ext uri="{BB962C8B-B14F-4D97-AF65-F5344CB8AC3E}">
        <p14:creationId xmlns:p14="http://schemas.microsoft.com/office/powerpoint/2010/main" val="274407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09 0.00555 L 0.01909 0.00555 C 0.02343 0.00509 0.02777 0.00416 0.03229 0.00393 C 0.04791 0.00324 0.06354 0.00416 0.07916 0.00324 C 0.08107 0.00301 0.08298 0.00139 0.08472 0.00069 L 0.08854 -0.00116 C 0.09375 -0.00787 0.08715 3.7037E-6 0.09305 -0.0044 C 0.09826 -0.00834 0.09062 -0.00602 0.09739 -0.01204 L 0.0993 -0.01366 C 0.10052 -0.01829 0.09965 -0.01551 0.10243 -0.0213 L 0.10381 -0.02385 C 0.10399 -0.02477 0.10416 -0.02547 0.10434 -0.02639 C 0.10555 -0.03149 0.10555 -0.03149 0.10625 -0.03565 C 0.10677 -0.04167 0.10694 -0.04746 0.10763 -0.05348 C 0.10763 -0.0544 0.10798 -0.0551 0.10816 -0.05602 C 0.1085 -0.05764 0.10868 -0.05926 0.10885 -0.06111 C 0.1092 -0.06389 0.10972 -0.06667 0.11006 -0.06945 C 0.10989 -0.0801 0.10972 -0.09074 0.10954 -0.10162 C 0.10937 -0.1044 0.10885 -0.10718 0.10885 -0.10996 C 0.10902 -0.13172 0.10954 -0.15324 0.11006 -0.175 C 0.11024 -0.17709 0.11145 -0.18079 0.11197 -0.18264 C 0.11215 -0.18334 0.11232 -0.18426 0.11267 -0.18496 C 0.11319 -0.18635 0.11388 -0.18727 0.11458 -0.18843 C 0.11666 -0.19676 0.11319 -0.18496 0.11701 -0.1926 C 0.11788 -0.19445 0.11805 -0.19676 0.11892 -0.19861 C 0.11944 -0.19954 0.12031 -0.20024 0.12083 -0.20116 C 0.12135 -0.20186 0.1217 -0.20278 0.12204 -0.20371 C 0.12239 -0.20486 0.12239 -0.20602 0.12274 -0.20695 C 0.12309 -0.20787 0.12361 -0.20857 0.12395 -0.20949 C 0.12447 -0.21065 0.12482 -0.21181 0.12534 -0.21297 C 0.12569 -0.21389 0.12604 -0.21482 0.12656 -0.21551 C 0.12708 -0.21598 0.12777 -0.21598 0.12847 -0.21621 C 0.12881 -0.21783 0.12934 -0.22037 0.13038 -0.2213 C 0.13107 -0.22199 0.13211 -0.22176 0.13281 -0.22223 C 0.1342 -0.22269 0.13541 -0.22338 0.13663 -0.22385 C 0.14496 -0.23218 0.13454 -0.22199 0.14114 -0.22801 C 0.14184 -0.22871 0.14461 -0.23172 0.14548 -0.23241 C 0.14618 -0.23264 0.14687 -0.23287 0.14739 -0.23311 C 0.14791 -0.23403 0.14809 -0.23496 0.14861 -0.23565 C 0.14913 -0.23635 0.15 -0.23611 0.15052 -0.23658 C 0.15121 -0.23704 0.15191 -0.2375 0.15243 -0.2382 C 0.15572 -0.24167 0.15295 -0.24005 0.15625 -0.24167 C 0.15781 -0.24352 0.15885 -0.24514 0.16076 -0.24676 C 0.16128 -0.24723 0.16197 -0.24723 0.16267 -0.24746 C 0.1651 -0.24977 0.16371 -0.24931 0.16649 -0.24931 L 0.16649 -0.24931 L 0.16649 -0.24931 L 0.16649 -0.24931 L 0.16458 -0.25162 " pathEditMode="relative" ptsTypes="AAAAAAAAAAAAAAAAAAAAAAAAAAAAAAAAAAAAAAAAAAAAAAAAA">
                                      <p:cBhvr>
                                        <p:cTn id="6" dur="2000" fill="hold"/>
                                        <p:tgtEl>
                                          <p:spTgt spid="9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278 -0.01644 L 0.00278 -0.01644 C 0.00348 -0.01644 0.01251 -0.01482 0.01494 -0.01875 C 0.01528 -0.01945 0.01528 -0.0206 0.01546 -0.0213 C 0.01511 -0.0338 0.01511 -0.04607 0.01424 -0.05857 C 0.01407 -0.05996 0.01285 -0.06065 0.01233 -0.06181 C 0.01077 -0.06551 0.01303 -0.06389 0.00973 -0.06528 C 0.00921 -0.06574 0.0085 -0.06644 0.00799 -0.0669 C 0.0073 -0.06736 0.0066 -0.06783 0.00608 -0.06783 C -0.00052 -0.06759 -0.00711 -0.06667 -0.01355 -0.06597 C -0.01407 -0.06528 -0.01459 -0.06458 -0.01494 -0.06366 C -0.0165 -0.05833 -0.01476 -0.05255 -0.01424 -0.04746 L 0.025 -0.04838 C 0.0257 -0.04838 0.0257 -0.05023 0.02622 -0.05093 C 0.02674 -0.05185 0.0276 -0.05255 0.02812 -0.05347 C 0.02865 -0.05417 0.029 -0.05509 0.02935 -0.05602 C 0.03004 -0.05695 0.03073 -0.05764 0.03126 -0.05857 C 0.03178 -0.05926 0.03211 -0.06019 0.03264 -0.06111 C 0.03299 -0.06204 0.03316 -0.06343 0.03386 -0.06435 C 0.0349 -0.06621 0.03629 -0.06783 0.03768 -0.06945 C 0.03994 -0.07269 0.03872 -0.07153 0.0415 -0.07292 C 0.04166 -0.07546 0.04166 -0.07801 0.04202 -0.08033 C 0.04237 -0.08357 0.04323 -0.08333 0.04462 -0.08634 C 0.0474 -0.09213 0.0441 -0.0875 0.04775 -0.09213 C 0.04914 -0.09792 0.0481 -0.09607 0.05035 -0.09884 L 0.05035 -0.09884 L 0.05035 -0.09884 " pathEditMode="relative" ptsTypes="AAAAAAAAAAAAAAAAAAAAAAAAAAA">
                                      <p:cBhvr>
                                        <p:cTn id="10" dur="2000" fill="hold"/>
                                        <p:tgtEl>
                                          <p:spTgt spid="1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086 2.96296E-6 L 0.00086 2.96296E-6 C 0.00243 -0.00162 0.00399 -0.00301 0.00538 -0.00486 C 0.00573 -0.00556 0.00538 -0.00695 0.0059 -0.00741 C 0.00659 -0.00834 0.00764 -0.0081 0.0085 -0.00834 C 0.02048 -0.01111 0.01319 -0.0088 0.01927 -0.01088 C 0.02152 -0.01297 0.02222 -0.01389 0.02569 -0.01343 C 0.0276 -0.01297 0.03125 -0.01088 0.03125 -0.01088 C 0.03194 -0.00996 0.03246 -0.00903 0.03316 -0.00834 C 0.03385 -0.00787 0.03472 -0.0081 0.03507 -0.00741 C 0.03559 -0.00695 0.03541 -0.00579 0.03576 -0.00486 C 0.03611 -0.00417 0.03663 -0.00324 0.03698 -0.00255 L 0.03836 0.00254 C 0.03871 0.0044 0.03923 0.00602 0.03958 0.00764 C 0.03975 0.00879 0.03993 0.00995 0.04027 0.01111 C 0.04062 0.01273 0.04114 0.01435 0.04149 0.0162 C 0.04184 0.01759 0.04184 0.01898 0.04218 0.02037 C 0.04271 0.02407 0.04288 0.02453 0.04409 0.0287 C 0.04375 0.03078 0.04375 0.03264 0.0434 0.03472 C 0.04323 0.03541 0.04323 0.03657 0.04271 0.03727 C 0.04166 0.03865 0.03889 0.04051 0.03889 0.04051 C 0.03854 0.04143 0.03819 0.04236 0.03767 0.04305 C 0.03368 0.04953 0.03767 0.0419 0.03455 0.04815 C 0.03437 0.0493 0.03437 0.05069 0.03385 0.05139 C 0.03333 0.05254 0.03229 0.05277 0.03125 0.05324 C 0.03038 0.0537 0.02916 0.0537 0.02812 0.05393 C 0.02725 0.05416 0.02639 0.05463 0.02569 0.05486 C 0.025 0.05532 0.02448 0.05602 0.02378 0.05648 C 0.0184 0.05995 0.02534 0.05416 0.01996 0.05902 C 0.01944 0.05995 0.01927 0.06111 0.01857 0.06157 C 0.01753 0.0625 0.01493 0.06319 0.01493 0.06319 C 0.01354 0.06504 0.0125 0.0669 0.01111 0.06828 C 0.00642 0.07245 0.01215 0.06736 0.00659 0.07176 C 0.00312 0.0743 0.00625 0.07268 0.00277 0.0743 C 0.00243 0.075 0.00208 0.07615 0.00156 0.07685 C 0.00104 0.07731 0.00017 0.07731 -0.00035 0.07754 C -0.00104 0.07801 -0.00174 0.0787 -0.00226 0.0794 C -0.00886 0.08703 -0.00365 0.08217 -0.00799 0.08611 C -0.00834 0.08773 -0.00868 0.08958 -0.0092 0.09097 C -0.00973 0.09213 -0.01042 0.09328 -0.01059 0.09444 C -0.01077 0.09629 -0.01059 0.09838 -0.01059 0.10046 L -0.01233 0.10046 L -0.01233 0.10046 " pathEditMode="relative" ptsTypes="AAAAAAAAAAAAAAAAAAAAAAAAAAAAAAAAAAAAAAAAAAA">
                                      <p:cBhvr>
                                        <p:cTn id="14"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79D1D8-4452-441E-8359-F6D561620BBF}"/>
              </a:ext>
            </a:extLst>
          </p:cNvPr>
          <p:cNvSpPr/>
          <p:nvPr/>
        </p:nvSpPr>
        <p:spPr>
          <a:xfrm>
            <a:off x="5684323" y="2630263"/>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BA75FD2-46BE-4D80-BAF6-13E6B008C878}"/>
              </a:ext>
            </a:extLst>
          </p:cNvPr>
          <p:cNvSpPr/>
          <p:nvPr/>
        </p:nvSpPr>
        <p:spPr>
          <a:xfrm>
            <a:off x="7414155" y="2887709"/>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2" name="Title 1">
            <a:extLst>
              <a:ext uri="{FF2B5EF4-FFF2-40B4-BE49-F238E27FC236}">
                <a16:creationId xmlns:a16="http://schemas.microsoft.com/office/drawing/2014/main" id="{DC9FC39A-42EC-4820-919F-1B2CBCDF37AB}"/>
              </a:ext>
            </a:extLst>
          </p:cNvPr>
          <p:cNvSpPr>
            <a:spLocks noGrp="1"/>
          </p:cNvSpPr>
          <p:nvPr>
            <p:ph type="title"/>
          </p:nvPr>
        </p:nvSpPr>
        <p:spPr>
          <a:xfrm>
            <a:off x="1636902" y="72127"/>
            <a:ext cx="3596860" cy="779462"/>
          </a:xfrm>
        </p:spPr>
        <p:txBody>
          <a:bodyPr>
            <a:normAutofit/>
          </a:bodyPr>
          <a:lstStyle/>
          <a:p>
            <a:r>
              <a:rPr lang="en-US" sz="3200" b="1" dirty="0"/>
              <a:t>The Q Cycle: Part 1</a:t>
            </a:r>
          </a:p>
        </p:txBody>
      </p:sp>
      <p:pic>
        <p:nvPicPr>
          <p:cNvPr id="5" name="Content Placeholder 4" descr="A picture containing flower&#10;&#10;Description automatically generated">
            <a:extLst>
              <a:ext uri="{FF2B5EF4-FFF2-40B4-BE49-F238E27FC236}">
                <a16:creationId xmlns:a16="http://schemas.microsoft.com/office/drawing/2014/main" id="{094FD960-2022-490C-8DB8-0D5A24790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954738" y="1939052"/>
            <a:ext cx="3234523" cy="3234523"/>
          </a:xfrm>
          <a:solidFill>
            <a:schemeClr val="bg2">
              <a:lumMod val="75000"/>
            </a:schemeClr>
          </a:solidFill>
        </p:spPr>
      </p:pic>
      <p:sp>
        <p:nvSpPr>
          <p:cNvPr id="9" name="Oval 8">
            <a:extLst>
              <a:ext uri="{FF2B5EF4-FFF2-40B4-BE49-F238E27FC236}">
                <a16:creationId xmlns:a16="http://schemas.microsoft.com/office/drawing/2014/main" id="{5D12448A-266F-43BE-9010-779B0DF468A9}"/>
              </a:ext>
            </a:extLst>
          </p:cNvPr>
          <p:cNvSpPr/>
          <p:nvPr/>
        </p:nvSpPr>
        <p:spPr>
          <a:xfrm>
            <a:off x="3777459" y="3371118"/>
            <a:ext cx="673465" cy="45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01B44A-7B55-49E7-A36D-BB15F64A9489}"/>
              </a:ext>
            </a:extLst>
          </p:cNvPr>
          <p:cNvSpPr/>
          <p:nvPr/>
        </p:nvSpPr>
        <p:spPr>
          <a:xfrm>
            <a:off x="3865962" y="342602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 name="TextBox 5">
            <a:extLst>
              <a:ext uri="{FF2B5EF4-FFF2-40B4-BE49-F238E27FC236}">
                <a16:creationId xmlns:a16="http://schemas.microsoft.com/office/drawing/2014/main" id="{13044610-AC2F-4522-A72D-B6932AEF6D04}"/>
              </a:ext>
            </a:extLst>
          </p:cNvPr>
          <p:cNvSpPr txBox="1"/>
          <p:nvPr/>
        </p:nvSpPr>
        <p:spPr>
          <a:xfrm>
            <a:off x="2618890" y="5659521"/>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3" name="Rectangle 2">
            <a:extLst>
              <a:ext uri="{FF2B5EF4-FFF2-40B4-BE49-F238E27FC236}">
                <a16:creationId xmlns:a16="http://schemas.microsoft.com/office/drawing/2014/main" id="{DC4C2403-DD41-449A-8ED6-6808751A85E6}"/>
              </a:ext>
            </a:extLst>
          </p:cNvPr>
          <p:cNvSpPr/>
          <p:nvPr/>
        </p:nvSpPr>
        <p:spPr>
          <a:xfrm>
            <a:off x="381964" y="2639019"/>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992A131-01BD-4EF7-ADF7-1681CE866F5F}"/>
              </a:ext>
            </a:extLst>
          </p:cNvPr>
          <p:cNvSpPr/>
          <p:nvPr/>
        </p:nvSpPr>
        <p:spPr>
          <a:xfrm>
            <a:off x="3756974" y="2714264"/>
            <a:ext cx="673465" cy="457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042CF4-C273-40B9-8360-475F1954B6F2}"/>
              </a:ext>
            </a:extLst>
          </p:cNvPr>
          <p:cNvSpPr/>
          <p:nvPr/>
        </p:nvSpPr>
        <p:spPr>
          <a:xfrm>
            <a:off x="3872771" y="275739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11" name="Group 10">
            <a:extLst>
              <a:ext uri="{FF2B5EF4-FFF2-40B4-BE49-F238E27FC236}">
                <a16:creationId xmlns:a16="http://schemas.microsoft.com/office/drawing/2014/main" id="{3442352C-EF51-40E2-BFE2-6059934F91F7}"/>
              </a:ext>
            </a:extLst>
          </p:cNvPr>
          <p:cNvGrpSpPr/>
          <p:nvPr/>
        </p:nvGrpSpPr>
        <p:grpSpPr>
          <a:xfrm>
            <a:off x="3815361" y="1638325"/>
            <a:ext cx="985289" cy="939577"/>
            <a:chOff x="3815361" y="1638325"/>
            <a:chExt cx="985289" cy="939577"/>
          </a:xfrm>
        </p:grpSpPr>
        <p:pic>
          <p:nvPicPr>
            <p:cNvPr id="8" name="Content Placeholder 4" descr="A close up of a logo&#10;&#10;Description automatically generated">
              <a:extLst>
                <a:ext uri="{FF2B5EF4-FFF2-40B4-BE49-F238E27FC236}">
                  <a16:creationId xmlns:a16="http://schemas.microsoft.com/office/drawing/2014/main" id="{3D4937CB-F3A9-4291-8317-29876841774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3838217" y="1615469"/>
              <a:ext cx="939577" cy="985289"/>
            </a:xfrm>
            <a:prstGeom prst="rect">
              <a:avLst/>
            </a:prstGeom>
          </p:spPr>
        </p:pic>
        <p:grpSp>
          <p:nvGrpSpPr>
            <p:cNvPr id="14" name="Group 13">
              <a:extLst>
                <a:ext uri="{FF2B5EF4-FFF2-40B4-BE49-F238E27FC236}">
                  <a16:creationId xmlns:a16="http://schemas.microsoft.com/office/drawing/2014/main" id="{9EC8DF48-AD8B-4353-988F-20AD3D7935EC}"/>
                </a:ext>
              </a:extLst>
            </p:cNvPr>
            <p:cNvGrpSpPr/>
            <p:nvPr/>
          </p:nvGrpSpPr>
          <p:grpSpPr>
            <a:xfrm>
              <a:off x="4276036" y="1857826"/>
              <a:ext cx="349776" cy="338554"/>
              <a:chOff x="2284733" y="4651577"/>
              <a:chExt cx="349776" cy="338554"/>
            </a:xfrm>
          </p:grpSpPr>
          <p:sp>
            <p:nvSpPr>
              <p:cNvPr id="12" name="Oval 11">
                <a:extLst>
                  <a:ext uri="{FF2B5EF4-FFF2-40B4-BE49-F238E27FC236}">
                    <a16:creationId xmlns:a16="http://schemas.microsoft.com/office/drawing/2014/main" id="{CECE4449-4E13-4AD7-B987-AED87C85BB17}"/>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3577D3E-EC75-4868-A843-AB0064CEAE71}"/>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grpSp>
        <p:nvGrpSpPr>
          <p:cNvPr id="15" name="Group 14">
            <a:extLst>
              <a:ext uri="{FF2B5EF4-FFF2-40B4-BE49-F238E27FC236}">
                <a16:creationId xmlns:a16="http://schemas.microsoft.com/office/drawing/2014/main" id="{FA02E74A-9191-46DD-9AA8-FB9F57614A2D}"/>
              </a:ext>
            </a:extLst>
          </p:cNvPr>
          <p:cNvGrpSpPr/>
          <p:nvPr/>
        </p:nvGrpSpPr>
        <p:grpSpPr>
          <a:xfrm>
            <a:off x="4013638" y="3274452"/>
            <a:ext cx="349776" cy="338554"/>
            <a:chOff x="2284733" y="4651577"/>
            <a:chExt cx="349776" cy="338554"/>
          </a:xfrm>
        </p:grpSpPr>
        <p:sp>
          <p:nvSpPr>
            <p:cNvPr id="16" name="Oval 15">
              <a:extLst>
                <a:ext uri="{FF2B5EF4-FFF2-40B4-BE49-F238E27FC236}">
                  <a16:creationId xmlns:a16="http://schemas.microsoft.com/office/drawing/2014/main" id="{780B5EBA-6F70-4F49-B5DA-1EFC474A8A4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ECA71D1-8FE2-4D05-866F-DD3701860B69}"/>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98" name="Group 97">
            <a:extLst>
              <a:ext uri="{FF2B5EF4-FFF2-40B4-BE49-F238E27FC236}">
                <a16:creationId xmlns:a16="http://schemas.microsoft.com/office/drawing/2014/main" id="{37103FA1-94A8-4840-AC5C-E06F6465010E}"/>
              </a:ext>
            </a:extLst>
          </p:cNvPr>
          <p:cNvGrpSpPr/>
          <p:nvPr/>
        </p:nvGrpSpPr>
        <p:grpSpPr>
          <a:xfrm>
            <a:off x="5057932" y="979822"/>
            <a:ext cx="1022959" cy="344700"/>
            <a:chOff x="3614172" y="2802980"/>
            <a:chExt cx="1022959" cy="344700"/>
          </a:xfrm>
        </p:grpSpPr>
        <p:grpSp>
          <p:nvGrpSpPr>
            <p:cNvPr id="20" name="Group 19">
              <a:extLst>
                <a:ext uri="{FF2B5EF4-FFF2-40B4-BE49-F238E27FC236}">
                  <a16:creationId xmlns:a16="http://schemas.microsoft.com/office/drawing/2014/main" id="{F7ABA8A4-A218-4992-BAD8-F2D1213418C1}"/>
                </a:ext>
              </a:extLst>
            </p:cNvPr>
            <p:cNvGrpSpPr/>
            <p:nvPr/>
          </p:nvGrpSpPr>
          <p:grpSpPr>
            <a:xfrm>
              <a:off x="4096419" y="2802980"/>
              <a:ext cx="540712" cy="338554"/>
              <a:chOff x="2625238" y="4861220"/>
              <a:chExt cx="540712" cy="338554"/>
            </a:xfrm>
          </p:grpSpPr>
          <p:sp>
            <p:nvSpPr>
              <p:cNvPr id="18" name="Oval 17">
                <a:extLst>
                  <a:ext uri="{FF2B5EF4-FFF2-40B4-BE49-F238E27FC236}">
                    <a16:creationId xmlns:a16="http://schemas.microsoft.com/office/drawing/2014/main" id="{3756A0C5-C608-4E05-852D-4FFADC0FA90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9AA3860-FDBD-44F2-A80F-A46CB6600A7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21" name="Group 20">
              <a:extLst>
                <a:ext uri="{FF2B5EF4-FFF2-40B4-BE49-F238E27FC236}">
                  <a16:creationId xmlns:a16="http://schemas.microsoft.com/office/drawing/2014/main" id="{30959D0D-ADF8-4EDF-9386-39D06EF83565}"/>
                </a:ext>
              </a:extLst>
            </p:cNvPr>
            <p:cNvGrpSpPr/>
            <p:nvPr/>
          </p:nvGrpSpPr>
          <p:grpSpPr>
            <a:xfrm>
              <a:off x="3614172" y="2809126"/>
              <a:ext cx="540712" cy="338554"/>
              <a:chOff x="2625238" y="4861220"/>
              <a:chExt cx="540712" cy="338554"/>
            </a:xfrm>
          </p:grpSpPr>
          <p:sp>
            <p:nvSpPr>
              <p:cNvPr id="22" name="Oval 21">
                <a:extLst>
                  <a:ext uri="{FF2B5EF4-FFF2-40B4-BE49-F238E27FC236}">
                    <a16:creationId xmlns:a16="http://schemas.microsoft.com/office/drawing/2014/main" id="{C70B27A8-8D19-432E-B5F3-A86485DD74D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20F4CBF-2BE3-4E6F-90E7-0F95082A98B2}"/>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
        <p:nvSpPr>
          <p:cNvPr id="24" name="Oval 23">
            <a:extLst>
              <a:ext uri="{FF2B5EF4-FFF2-40B4-BE49-F238E27FC236}">
                <a16:creationId xmlns:a16="http://schemas.microsoft.com/office/drawing/2014/main" id="{9E1A2187-7973-46E4-AF4A-01F5437D318B}"/>
              </a:ext>
            </a:extLst>
          </p:cNvPr>
          <p:cNvSpPr/>
          <p:nvPr/>
        </p:nvSpPr>
        <p:spPr>
          <a:xfrm>
            <a:off x="833395" y="2806955"/>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25" name="Group 24">
            <a:extLst>
              <a:ext uri="{FF2B5EF4-FFF2-40B4-BE49-F238E27FC236}">
                <a16:creationId xmlns:a16="http://schemas.microsoft.com/office/drawing/2014/main" id="{D412F9DD-771E-48B3-8DF7-61736FB49979}"/>
              </a:ext>
            </a:extLst>
          </p:cNvPr>
          <p:cNvGrpSpPr/>
          <p:nvPr/>
        </p:nvGrpSpPr>
        <p:grpSpPr>
          <a:xfrm>
            <a:off x="996485" y="2663726"/>
            <a:ext cx="349776" cy="338554"/>
            <a:chOff x="2284733" y="4651577"/>
            <a:chExt cx="349776" cy="338554"/>
          </a:xfrm>
        </p:grpSpPr>
        <p:sp>
          <p:nvSpPr>
            <p:cNvPr id="26" name="Oval 25">
              <a:extLst>
                <a:ext uri="{FF2B5EF4-FFF2-40B4-BE49-F238E27FC236}">
                  <a16:creationId xmlns:a16="http://schemas.microsoft.com/office/drawing/2014/main" id="{8B8BD49F-F734-4E3D-BF0D-3CEDAB3C39C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8DA6BA3-398B-451A-A66D-606E29A6BF09}"/>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28" name="Group 27">
            <a:extLst>
              <a:ext uri="{FF2B5EF4-FFF2-40B4-BE49-F238E27FC236}">
                <a16:creationId xmlns:a16="http://schemas.microsoft.com/office/drawing/2014/main" id="{801075AC-3EB5-48D4-A7BB-31545B3EA1DD}"/>
              </a:ext>
            </a:extLst>
          </p:cNvPr>
          <p:cNvGrpSpPr/>
          <p:nvPr/>
        </p:nvGrpSpPr>
        <p:grpSpPr>
          <a:xfrm>
            <a:off x="700695" y="2665171"/>
            <a:ext cx="349776" cy="338554"/>
            <a:chOff x="2284733" y="4651577"/>
            <a:chExt cx="349776" cy="338554"/>
          </a:xfrm>
        </p:grpSpPr>
        <p:sp>
          <p:nvSpPr>
            <p:cNvPr id="29" name="Oval 28">
              <a:extLst>
                <a:ext uri="{FF2B5EF4-FFF2-40B4-BE49-F238E27FC236}">
                  <a16:creationId xmlns:a16="http://schemas.microsoft.com/office/drawing/2014/main" id="{9BE71913-1396-43A7-B3BA-889C3C1A12D0}"/>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6ACB7E-E071-4742-9761-0873569BE2A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31" name="Group 30">
            <a:extLst>
              <a:ext uri="{FF2B5EF4-FFF2-40B4-BE49-F238E27FC236}">
                <a16:creationId xmlns:a16="http://schemas.microsoft.com/office/drawing/2014/main" id="{A4B9CEA8-ACA1-455E-A11D-299916B48A8F}"/>
              </a:ext>
            </a:extLst>
          </p:cNvPr>
          <p:cNvGrpSpPr/>
          <p:nvPr/>
        </p:nvGrpSpPr>
        <p:grpSpPr>
          <a:xfrm>
            <a:off x="1057043" y="2852539"/>
            <a:ext cx="540712" cy="338554"/>
            <a:chOff x="2625238" y="4861220"/>
            <a:chExt cx="540712" cy="338554"/>
          </a:xfrm>
        </p:grpSpPr>
        <p:sp>
          <p:nvSpPr>
            <p:cNvPr id="32" name="Oval 31">
              <a:extLst>
                <a:ext uri="{FF2B5EF4-FFF2-40B4-BE49-F238E27FC236}">
                  <a16:creationId xmlns:a16="http://schemas.microsoft.com/office/drawing/2014/main" id="{0E5CDDCE-CC67-4BC8-B70D-CA2E989C3CF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F8D914B-9E2A-48AF-91F3-517B85471A66}"/>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34" name="Group 33">
            <a:extLst>
              <a:ext uri="{FF2B5EF4-FFF2-40B4-BE49-F238E27FC236}">
                <a16:creationId xmlns:a16="http://schemas.microsoft.com/office/drawing/2014/main" id="{ACBD8E54-C9B6-4FDF-B1C6-F296DAC2E7C3}"/>
              </a:ext>
            </a:extLst>
          </p:cNvPr>
          <p:cNvGrpSpPr/>
          <p:nvPr/>
        </p:nvGrpSpPr>
        <p:grpSpPr>
          <a:xfrm>
            <a:off x="574796" y="2858685"/>
            <a:ext cx="540712" cy="338554"/>
            <a:chOff x="2625238" y="4861220"/>
            <a:chExt cx="540712" cy="338554"/>
          </a:xfrm>
        </p:grpSpPr>
        <p:sp>
          <p:nvSpPr>
            <p:cNvPr id="35" name="Oval 34">
              <a:extLst>
                <a:ext uri="{FF2B5EF4-FFF2-40B4-BE49-F238E27FC236}">
                  <a16:creationId xmlns:a16="http://schemas.microsoft.com/office/drawing/2014/main" id="{D552D30C-90B5-4D48-8A13-6E9870EFF89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D22606-DDCA-415E-B3F4-B4FEAA1E4C57}"/>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sp>
        <p:nvSpPr>
          <p:cNvPr id="37" name="Oval 36">
            <a:extLst>
              <a:ext uri="{FF2B5EF4-FFF2-40B4-BE49-F238E27FC236}">
                <a16:creationId xmlns:a16="http://schemas.microsoft.com/office/drawing/2014/main" id="{32EF571D-125B-4F12-B44B-4C8E792DC2DF}"/>
              </a:ext>
            </a:extLst>
          </p:cNvPr>
          <p:cNvSpPr/>
          <p:nvPr/>
        </p:nvSpPr>
        <p:spPr>
          <a:xfrm>
            <a:off x="1597755" y="315017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38" name="Group 37">
            <a:extLst>
              <a:ext uri="{FF2B5EF4-FFF2-40B4-BE49-F238E27FC236}">
                <a16:creationId xmlns:a16="http://schemas.microsoft.com/office/drawing/2014/main" id="{9BD99771-9590-4C2B-899E-C77BB4004AFF}"/>
              </a:ext>
            </a:extLst>
          </p:cNvPr>
          <p:cNvGrpSpPr/>
          <p:nvPr/>
        </p:nvGrpSpPr>
        <p:grpSpPr>
          <a:xfrm>
            <a:off x="1760845" y="3006944"/>
            <a:ext cx="349776" cy="338554"/>
            <a:chOff x="2284733" y="4651577"/>
            <a:chExt cx="349776" cy="338554"/>
          </a:xfrm>
        </p:grpSpPr>
        <p:sp>
          <p:nvSpPr>
            <p:cNvPr id="39" name="Oval 38">
              <a:extLst>
                <a:ext uri="{FF2B5EF4-FFF2-40B4-BE49-F238E27FC236}">
                  <a16:creationId xmlns:a16="http://schemas.microsoft.com/office/drawing/2014/main" id="{90E86CD1-D7C9-4322-8816-0D074558204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9565113-A9FE-46DE-BF44-CCA90F621141}"/>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41" name="Group 40">
            <a:extLst>
              <a:ext uri="{FF2B5EF4-FFF2-40B4-BE49-F238E27FC236}">
                <a16:creationId xmlns:a16="http://schemas.microsoft.com/office/drawing/2014/main" id="{29307F7A-0B38-454E-8A60-8F2E47A1FA44}"/>
              </a:ext>
            </a:extLst>
          </p:cNvPr>
          <p:cNvGrpSpPr/>
          <p:nvPr/>
        </p:nvGrpSpPr>
        <p:grpSpPr>
          <a:xfrm>
            <a:off x="1465055" y="3008389"/>
            <a:ext cx="349776" cy="338554"/>
            <a:chOff x="2284733" y="4651577"/>
            <a:chExt cx="349776" cy="338554"/>
          </a:xfrm>
        </p:grpSpPr>
        <p:sp>
          <p:nvSpPr>
            <p:cNvPr id="42" name="Oval 41">
              <a:extLst>
                <a:ext uri="{FF2B5EF4-FFF2-40B4-BE49-F238E27FC236}">
                  <a16:creationId xmlns:a16="http://schemas.microsoft.com/office/drawing/2014/main" id="{1D785348-BD60-465E-93D9-B6AB298CCDC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6DC1492-D3EC-4C29-B2AC-386DD355FAA5}"/>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4" name="Group 43">
            <a:extLst>
              <a:ext uri="{FF2B5EF4-FFF2-40B4-BE49-F238E27FC236}">
                <a16:creationId xmlns:a16="http://schemas.microsoft.com/office/drawing/2014/main" id="{E7140890-61D9-4F39-9CFB-C8EC2A527DF5}"/>
              </a:ext>
            </a:extLst>
          </p:cNvPr>
          <p:cNvGrpSpPr/>
          <p:nvPr/>
        </p:nvGrpSpPr>
        <p:grpSpPr>
          <a:xfrm>
            <a:off x="1821403" y="3195757"/>
            <a:ext cx="540712" cy="338554"/>
            <a:chOff x="2625238" y="4861220"/>
            <a:chExt cx="540712" cy="338554"/>
          </a:xfrm>
        </p:grpSpPr>
        <p:sp>
          <p:nvSpPr>
            <p:cNvPr id="45" name="Oval 44">
              <a:extLst>
                <a:ext uri="{FF2B5EF4-FFF2-40B4-BE49-F238E27FC236}">
                  <a16:creationId xmlns:a16="http://schemas.microsoft.com/office/drawing/2014/main" id="{9987D244-B9FB-43D8-A7A6-C1D992BC403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992506C-7791-4E87-809F-3E2D38CDE9BE}"/>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47" name="Group 46">
            <a:extLst>
              <a:ext uri="{FF2B5EF4-FFF2-40B4-BE49-F238E27FC236}">
                <a16:creationId xmlns:a16="http://schemas.microsoft.com/office/drawing/2014/main" id="{E36F0168-E761-4FCB-A49D-4FEF507BE2D0}"/>
              </a:ext>
            </a:extLst>
          </p:cNvPr>
          <p:cNvGrpSpPr/>
          <p:nvPr/>
        </p:nvGrpSpPr>
        <p:grpSpPr>
          <a:xfrm>
            <a:off x="1339156" y="3201903"/>
            <a:ext cx="540712" cy="338554"/>
            <a:chOff x="2625238" y="4861220"/>
            <a:chExt cx="540712" cy="338554"/>
          </a:xfrm>
        </p:grpSpPr>
        <p:sp>
          <p:nvSpPr>
            <p:cNvPr id="48" name="Oval 47">
              <a:extLst>
                <a:ext uri="{FF2B5EF4-FFF2-40B4-BE49-F238E27FC236}">
                  <a16:creationId xmlns:a16="http://schemas.microsoft.com/office/drawing/2014/main" id="{CDFE1C3F-EB6E-40E1-9817-4CEDDD4859D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2C7A458D-FCF8-4B22-817B-57454486CF3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51" name="Group 50">
            <a:extLst>
              <a:ext uri="{FF2B5EF4-FFF2-40B4-BE49-F238E27FC236}">
                <a16:creationId xmlns:a16="http://schemas.microsoft.com/office/drawing/2014/main" id="{C6C21F88-74F7-4FD1-8425-CFA4A3799ED8}"/>
              </a:ext>
            </a:extLst>
          </p:cNvPr>
          <p:cNvGrpSpPr/>
          <p:nvPr/>
        </p:nvGrpSpPr>
        <p:grpSpPr>
          <a:xfrm>
            <a:off x="7558930" y="2699302"/>
            <a:ext cx="349776" cy="338554"/>
            <a:chOff x="2284733" y="4651577"/>
            <a:chExt cx="349776" cy="338554"/>
          </a:xfrm>
        </p:grpSpPr>
        <p:sp>
          <p:nvSpPr>
            <p:cNvPr id="52" name="Oval 51">
              <a:extLst>
                <a:ext uri="{FF2B5EF4-FFF2-40B4-BE49-F238E27FC236}">
                  <a16:creationId xmlns:a16="http://schemas.microsoft.com/office/drawing/2014/main" id="{382BFB97-D0A2-4E99-89B5-DCA99700640B}"/>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962458B-9291-44AE-A7B8-1F5E93F9E293}"/>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54" name="Group 53">
            <a:extLst>
              <a:ext uri="{FF2B5EF4-FFF2-40B4-BE49-F238E27FC236}">
                <a16:creationId xmlns:a16="http://schemas.microsoft.com/office/drawing/2014/main" id="{3F883545-DB0D-4301-848E-659D08A5BE76}"/>
              </a:ext>
            </a:extLst>
          </p:cNvPr>
          <p:cNvGrpSpPr/>
          <p:nvPr/>
        </p:nvGrpSpPr>
        <p:grpSpPr>
          <a:xfrm>
            <a:off x="7263140" y="2700747"/>
            <a:ext cx="349776" cy="338554"/>
            <a:chOff x="2284733" y="4651577"/>
            <a:chExt cx="349776" cy="338554"/>
          </a:xfrm>
        </p:grpSpPr>
        <p:sp>
          <p:nvSpPr>
            <p:cNvPr id="55" name="Oval 54">
              <a:extLst>
                <a:ext uri="{FF2B5EF4-FFF2-40B4-BE49-F238E27FC236}">
                  <a16:creationId xmlns:a16="http://schemas.microsoft.com/office/drawing/2014/main" id="{660A9565-34A0-4965-AF25-23CB4F0E42B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1F87DCD-230E-4FE8-B890-A49124AC4FB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57" name="Group 56">
            <a:extLst>
              <a:ext uri="{FF2B5EF4-FFF2-40B4-BE49-F238E27FC236}">
                <a16:creationId xmlns:a16="http://schemas.microsoft.com/office/drawing/2014/main" id="{996777FD-F2BB-4AD4-BE29-3BBE3CA520C6}"/>
              </a:ext>
            </a:extLst>
          </p:cNvPr>
          <p:cNvGrpSpPr/>
          <p:nvPr/>
        </p:nvGrpSpPr>
        <p:grpSpPr>
          <a:xfrm>
            <a:off x="7619488" y="2888115"/>
            <a:ext cx="540712" cy="338554"/>
            <a:chOff x="2625238" y="4861220"/>
            <a:chExt cx="540712" cy="338554"/>
          </a:xfrm>
        </p:grpSpPr>
        <p:sp>
          <p:nvSpPr>
            <p:cNvPr id="58" name="Oval 57">
              <a:extLst>
                <a:ext uri="{FF2B5EF4-FFF2-40B4-BE49-F238E27FC236}">
                  <a16:creationId xmlns:a16="http://schemas.microsoft.com/office/drawing/2014/main" id="{2B7E9F04-0078-4FC7-A650-B85EABFDEF9E}"/>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FE8C63BF-87E0-4E0A-A6E0-E9E6CE27FEC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60" name="Group 59">
            <a:extLst>
              <a:ext uri="{FF2B5EF4-FFF2-40B4-BE49-F238E27FC236}">
                <a16:creationId xmlns:a16="http://schemas.microsoft.com/office/drawing/2014/main" id="{2DDF91A7-B70B-42C0-9AE9-C98EFCC67427}"/>
              </a:ext>
            </a:extLst>
          </p:cNvPr>
          <p:cNvGrpSpPr/>
          <p:nvPr/>
        </p:nvGrpSpPr>
        <p:grpSpPr>
          <a:xfrm>
            <a:off x="7145066" y="2879033"/>
            <a:ext cx="540712" cy="338554"/>
            <a:chOff x="2612488" y="4855433"/>
            <a:chExt cx="540712" cy="338554"/>
          </a:xfrm>
        </p:grpSpPr>
        <p:sp>
          <p:nvSpPr>
            <p:cNvPr id="61" name="Oval 60">
              <a:extLst>
                <a:ext uri="{FF2B5EF4-FFF2-40B4-BE49-F238E27FC236}">
                  <a16:creationId xmlns:a16="http://schemas.microsoft.com/office/drawing/2014/main" id="{E77C0A37-E6C9-4B31-B50B-F1A299220E17}"/>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86FC765-37E6-4C10-B8C8-8F4D63785986}"/>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sp>
        <p:nvSpPr>
          <p:cNvPr id="63" name="Oval 62">
            <a:extLst>
              <a:ext uri="{FF2B5EF4-FFF2-40B4-BE49-F238E27FC236}">
                <a16:creationId xmlns:a16="http://schemas.microsoft.com/office/drawing/2014/main" id="{0025FE0A-80FD-4E6A-B89A-CAB8EE8802B3}"/>
              </a:ext>
            </a:extLst>
          </p:cNvPr>
          <p:cNvSpPr/>
          <p:nvPr/>
        </p:nvSpPr>
        <p:spPr>
          <a:xfrm>
            <a:off x="6820408" y="319867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4" name="Oval 63">
            <a:extLst>
              <a:ext uri="{FF2B5EF4-FFF2-40B4-BE49-F238E27FC236}">
                <a16:creationId xmlns:a16="http://schemas.microsoft.com/office/drawing/2014/main" id="{7D423D97-F157-4BBB-9F91-175280809D96}"/>
              </a:ext>
            </a:extLst>
          </p:cNvPr>
          <p:cNvSpPr/>
          <p:nvPr/>
        </p:nvSpPr>
        <p:spPr>
          <a:xfrm>
            <a:off x="6561105" y="2785650"/>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5" name="Oval 64">
            <a:extLst>
              <a:ext uri="{FF2B5EF4-FFF2-40B4-BE49-F238E27FC236}">
                <a16:creationId xmlns:a16="http://schemas.microsoft.com/office/drawing/2014/main" id="{2CC4A023-CED3-45F0-98D8-1C2BB6E472A5}"/>
              </a:ext>
            </a:extLst>
          </p:cNvPr>
          <p:cNvSpPr/>
          <p:nvPr/>
        </p:nvSpPr>
        <p:spPr>
          <a:xfrm>
            <a:off x="8231705" y="3081434"/>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7" name="Oval 66">
            <a:extLst>
              <a:ext uri="{FF2B5EF4-FFF2-40B4-BE49-F238E27FC236}">
                <a16:creationId xmlns:a16="http://schemas.microsoft.com/office/drawing/2014/main" id="{9F9A92B0-C775-4924-BE56-4A81B2F6760E}"/>
              </a:ext>
            </a:extLst>
          </p:cNvPr>
          <p:cNvSpPr/>
          <p:nvPr/>
        </p:nvSpPr>
        <p:spPr>
          <a:xfrm>
            <a:off x="1576087" y="2705277"/>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pic>
        <p:nvPicPr>
          <p:cNvPr id="68" name="Content Placeholder 4" descr="A close up of a logo&#10;&#10;Description automatically generated">
            <a:extLst>
              <a:ext uri="{FF2B5EF4-FFF2-40B4-BE49-F238E27FC236}">
                <a16:creationId xmlns:a16="http://schemas.microsoft.com/office/drawing/2014/main" id="{4CCA9937-C458-4B55-9238-B90BC44FC48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487134" y="1805602"/>
            <a:ext cx="939577" cy="985289"/>
          </a:xfrm>
          <a:prstGeom prst="rect">
            <a:avLst/>
          </a:prstGeom>
        </p:spPr>
      </p:pic>
      <p:pic>
        <p:nvPicPr>
          <p:cNvPr id="69" name="Content Placeholder 4" descr="A close up of a logo&#10;&#10;Description automatically generated">
            <a:extLst>
              <a:ext uri="{FF2B5EF4-FFF2-40B4-BE49-F238E27FC236}">
                <a16:creationId xmlns:a16="http://schemas.microsoft.com/office/drawing/2014/main" id="{D0D89D49-8C61-4252-84C3-7DADCF26605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6045991" y="1795892"/>
            <a:ext cx="939577" cy="985289"/>
          </a:xfrm>
          <a:prstGeom prst="rect">
            <a:avLst/>
          </a:prstGeom>
        </p:spPr>
      </p:pic>
      <p:grpSp>
        <p:nvGrpSpPr>
          <p:cNvPr id="71" name="Group 70">
            <a:extLst>
              <a:ext uri="{FF2B5EF4-FFF2-40B4-BE49-F238E27FC236}">
                <a16:creationId xmlns:a16="http://schemas.microsoft.com/office/drawing/2014/main" id="{36E12A9B-A607-4DAF-96E6-418C33D0695A}"/>
              </a:ext>
            </a:extLst>
          </p:cNvPr>
          <p:cNvGrpSpPr/>
          <p:nvPr/>
        </p:nvGrpSpPr>
        <p:grpSpPr>
          <a:xfrm>
            <a:off x="5815549" y="4623407"/>
            <a:ext cx="540712" cy="338554"/>
            <a:chOff x="2612488" y="4855433"/>
            <a:chExt cx="540712" cy="338554"/>
          </a:xfrm>
        </p:grpSpPr>
        <p:sp>
          <p:nvSpPr>
            <p:cNvPr id="72" name="Oval 71">
              <a:extLst>
                <a:ext uri="{FF2B5EF4-FFF2-40B4-BE49-F238E27FC236}">
                  <a16:creationId xmlns:a16="http://schemas.microsoft.com/office/drawing/2014/main" id="{F0C0960D-39F2-4DA4-81F1-1099B1F0415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5AD934AB-155C-4A66-95C0-356D609A8C6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4" name="Group 73">
            <a:extLst>
              <a:ext uri="{FF2B5EF4-FFF2-40B4-BE49-F238E27FC236}">
                <a16:creationId xmlns:a16="http://schemas.microsoft.com/office/drawing/2014/main" id="{8C6D435E-93D2-487F-8BFA-EFDBE95B2D60}"/>
              </a:ext>
            </a:extLst>
          </p:cNvPr>
          <p:cNvGrpSpPr/>
          <p:nvPr/>
        </p:nvGrpSpPr>
        <p:grpSpPr>
          <a:xfrm>
            <a:off x="6873443" y="4160431"/>
            <a:ext cx="540712" cy="338554"/>
            <a:chOff x="2612488" y="4855433"/>
            <a:chExt cx="540712" cy="338554"/>
          </a:xfrm>
        </p:grpSpPr>
        <p:sp>
          <p:nvSpPr>
            <p:cNvPr id="75" name="Oval 74">
              <a:extLst>
                <a:ext uri="{FF2B5EF4-FFF2-40B4-BE49-F238E27FC236}">
                  <a16:creationId xmlns:a16="http://schemas.microsoft.com/office/drawing/2014/main" id="{9B3AF010-D0D9-41C3-A1F4-90BC8DB7A36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0216A6F2-5126-48ED-888A-EDC4C47D63AB}"/>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7" name="Group 76">
            <a:extLst>
              <a:ext uri="{FF2B5EF4-FFF2-40B4-BE49-F238E27FC236}">
                <a16:creationId xmlns:a16="http://schemas.microsoft.com/office/drawing/2014/main" id="{0A352736-D94B-4FB5-A3ED-EB60B57FE5C1}"/>
              </a:ext>
            </a:extLst>
          </p:cNvPr>
          <p:cNvGrpSpPr/>
          <p:nvPr/>
        </p:nvGrpSpPr>
        <p:grpSpPr>
          <a:xfrm>
            <a:off x="2878148" y="5049883"/>
            <a:ext cx="540712" cy="338554"/>
            <a:chOff x="2612488" y="4855433"/>
            <a:chExt cx="540712" cy="338554"/>
          </a:xfrm>
        </p:grpSpPr>
        <p:sp>
          <p:nvSpPr>
            <p:cNvPr id="78" name="Oval 77">
              <a:extLst>
                <a:ext uri="{FF2B5EF4-FFF2-40B4-BE49-F238E27FC236}">
                  <a16:creationId xmlns:a16="http://schemas.microsoft.com/office/drawing/2014/main" id="{9BF19451-20C5-46DC-9C9B-398ADF360691}"/>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0138131D-5036-42CC-80A2-D50BF86D25E4}"/>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0" name="Group 79">
            <a:extLst>
              <a:ext uri="{FF2B5EF4-FFF2-40B4-BE49-F238E27FC236}">
                <a16:creationId xmlns:a16="http://schemas.microsoft.com/office/drawing/2014/main" id="{0348E496-ECAB-4BA8-A652-B037B5080586}"/>
              </a:ext>
            </a:extLst>
          </p:cNvPr>
          <p:cNvGrpSpPr/>
          <p:nvPr/>
        </p:nvGrpSpPr>
        <p:grpSpPr>
          <a:xfrm>
            <a:off x="1159382" y="4440002"/>
            <a:ext cx="540712" cy="338554"/>
            <a:chOff x="2612488" y="4855433"/>
            <a:chExt cx="540712" cy="338554"/>
          </a:xfrm>
        </p:grpSpPr>
        <p:sp>
          <p:nvSpPr>
            <p:cNvPr id="81" name="Oval 80">
              <a:extLst>
                <a:ext uri="{FF2B5EF4-FFF2-40B4-BE49-F238E27FC236}">
                  <a16:creationId xmlns:a16="http://schemas.microsoft.com/office/drawing/2014/main" id="{343112B5-5A65-43A2-B696-D20385B27DC8}"/>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70E5B9A5-73DA-48A5-8FE4-5A3EAD27DDA5}"/>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3" name="Group 82">
            <a:extLst>
              <a:ext uri="{FF2B5EF4-FFF2-40B4-BE49-F238E27FC236}">
                <a16:creationId xmlns:a16="http://schemas.microsoft.com/office/drawing/2014/main" id="{3FF3EF7E-9D09-499D-9487-A52C6735A826}"/>
              </a:ext>
            </a:extLst>
          </p:cNvPr>
          <p:cNvGrpSpPr/>
          <p:nvPr/>
        </p:nvGrpSpPr>
        <p:grpSpPr>
          <a:xfrm>
            <a:off x="5928619" y="3968185"/>
            <a:ext cx="540712" cy="338554"/>
            <a:chOff x="2612488" y="4855433"/>
            <a:chExt cx="540712" cy="338554"/>
          </a:xfrm>
        </p:grpSpPr>
        <p:sp>
          <p:nvSpPr>
            <p:cNvPr id="84" name="Oval 83">
              <a:extLst>
                <a:ext uri="{FF2B5EF4-FFF2-40B4-BE49-F238E27FC236}">
                  <a16:creationId xmlns:a16="http://schemas.microsoft.com/office/drawing/2014/main" id="{687ACDCF-5324-4342-BB20-8CDBC37DD213}"/>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EB86EA9-1FC8-42AF-BFCC-867F1FBE93D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6" name="Group 85">
            <a:extLst>
              <a:ext uri="{FF2B5EF4-FFF2-40B4-BE49-F238E27FC236}">
                <a16:creationId xmlns:a16="http://schemas.microsoft.com/office/drawing/2014/main" id="{9CAF3119-DE1D-46F3-92B6-4071B233603E}"/>
              </a:ext>
            </a:extLst>
          </p:cNvPr>
          <p:cNvGrpSpPr/>
          <p:nvPr/>
        </p:nvGrpSpPr>
        <p:grpSpPr>
          <a:xfrm>
            <a:off x="6420843" y="1384513"/>
            <a:ext cx="483390" cy="338554"/>
            <a:chOff x="2612488" y="4854653"/>
            <a:chExt cx="483390" cy="338554"/>
          </a:xfrm>
        </p:grpSpPr>
        <p:sp>
          <p:nvSpPr>
            <p:cNvPr id="87" name="Oval 86">
              <a:extLst>
                <a:ext uri="{FF2B5EF4-FFF2-40B4-BE49-F238E27FC236}">
                  <a16:creationId xmlns:a16="http://schemas.microsoft.com/office/drawing/2014/main" id="{EAD661F2-7F02-4570-AD48-72601363D03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5A9F02DD-34B9-4539-8B44-BCD57AA07FB5}"/>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89" name="Group 88">
            <a:extLst>
              <a:ext uri="{FF2B5EF4-FFF2-40B4-BE49-F238E27FC236}">
                <a16:creationId xmlns:a16="http://schemas.microsoft.com/office/drawing/2014/main" id="{3FCB9358-1130-4843-8F75-B66F3C3F9EE3}"/>
              </a:ext>
            </a:extLst>
          </p:cNvPr>
          <p:cNvGrpSpPr/>
          <p:nvPr/>
        </p:nvGrpSpPr>
        <p:grpSpPr>
          <a:xfrm>
            <a:off x="3019155" y="914122"/>
            <a:ext cx="483390" cy="338554"/>
            <a:chOff x="2612488" y="4854653"/>
            <a:chExt cx="483390" cy="338554"/>
          </a:xfrm>
        </p:grpSpPr>
        <p:sp>
          <p:nvSpPr>
            <p:cNvPr id="90" name="Oval 89">
              <a:extLst>
                <a:ext uri="{FF2B5EF4-FFF2-40B4-BE49-F238E27FC236}">
                  <a16:creationId xmlns:a16="http://schemas.microsoft.com/office/drawing/2014/main" id="{B6BA9BAB-3504-4C1A-BA45-4A79AC83576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1D4EE4D5-24A3-49E1-9D3E-C1FD2F27A038}"/>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2" name="Group 91">
            <a:extLst>
              <a:ext uri="{FF2B5EF4-FFF2-40B4-BE49-F238E27FC236}">
                <a16:creationId xmlns:a16="http://schemas.microsoft.com/office/drawing/2014/main" id="{EFB67D85-4099-4737-9A60-AA251CEE8ED4}"/>
              </a:ext>
            </a:extLst>
          </p:cNvPr>
          <p:cNvGrpSpPr/>
          <p:nvPr/>
        </p:nvGrpSpPr>
        <p:grpSpPr>
          <a:xfrm>
            <a:off x="1485375" y="1948752"/>
            <a:ext cx="483390" cy="338554"/>
            <a:chOff x="2612488" y="4854653"/>
            <a:chExt cx="483390" cy="338554"/>
          </a:xfrm>
        </p:grpSpPr>
        <p:sp>
          <p:nvSpPr>
            <p:cNvPr id="93" name="Oval 92">
              <a:extLst>
                <a:ext uri="{FF2B5EF4-FFF2-40B4-BE49-F238E27FC236}">
                  <a16:creationId xmlns:a16="http://schemas.microsoft.com/office/drawing/2014/main" id="{70DA3741-913A-42F2-A651-1CF989D7ADD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8111926C-9769-4044-BA08-7E695E7E013A}"/>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5" name="Group 94">
            <a:extLst>
              <a:ext uri="{FF2B5EF4-FFF2-40B4-BE49-F238E27FC236}">
                <a16:creationId xmlns:a16="http://schemas.microsoft.com/office/drawing/2014/main" id="{88644E74-E42D-43AB-B377-F39901438658}"/>
              </a:ext>
            </a:extLst>
          </p:cNvPr>
          <p:cNvGrpSpPr/>
          <p:nvPr/>
        </p:nvGrpSpPr>
        <p:grpSpPr>
          <a:xfrm>
            <a:off x="7021445" y="1062649"/>
            <a:ext cx="483390" cy="338554"/>
            <a:chOff x="2612488" y="4854653"/>
            <a:chExt cx="483390" cy="338554"/>
          </a:xfrm>
        </p:grpSpPr>
        <p:sp>
          <p:nvSpPr>
            <p:cNvPr id="96" name="Oval 95">
              <a:extLst>
                <a:ext uri="{FF2B5EF4-FFF2-40B4-BE49-F238E27FC236}">
                  <a16:creationId xmlns:a16="http://schemas.microsoft.com/office/drawing/2014/main" id="{375998CE-DD5B-44E3-A74B-6C0ECBD06FBC}"/>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FEF4F67A-0833-46C9-8045-2CD15422B443}"/>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spTree>
    <p:extLst>
      <p:ext uri="{BB962C8B-B14F-4D97-AF65-F5344CB8AC3E}">
        <p14:creationId xmlns:p14="http://schemas.microsoft.com/office/powerpoint/2010/main" val="314760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885 -0.0051 L -0.00885 -0.0051 C -0.01059 -0.00371 -0.0125 -0.00255 -0.01406 -0.00093 C -0.01805 0.00324 -0.01198 0.00046 -0.01771 0.00231 C -0.02378 0.01041 -0.01667 0.00023 -0.02031 0.0074 C -0.02083 0.00833 -0.0217 0.00903 -0.02222 0.00995 C -0.02292 0.01111 -0.02344 0.01227 -0.02413 0.01342 C -0.02535 0.01944 -0.02396 0.01389 -0.02604 0.02014 C -0.02621 0.02083 -0.02621 0.02199 -0.02656 0.02268 C -0.02778 0.02453 -0.02917 0.02592 -0.03038 0.02778 C -0.03108 0.02847 -0.03142 0.03009 -0.03229 0.03009 C -0.03403 0.03055 -0.03576 0.03078 -0.03733 0.03102 C -0.03976 0.03148 -0.04201 0.0324 -0.04427 0.03264 C -0.04722 0.0331 -0.05017 0.03333 -0.05312 0.03356 L -0.05885 0.03611 C -0.05955 0.03634 -0.06024 0.03634 -0.06076 0.03703 C -0.06337 0.03935 -0.06198 0.03842 -0.06528 0.03958 C -0.06614 0.03889 -0.06684 0.03819 -0.06771 0.03773 C -0.06892 0.03727 -0.07031 0.03727 -0.07153 0.03703 C -0.07222 0.0368 -0.07274 0.03634 -0.07344 0.03611 C -0.07396 0.03541 -0.07691 0.0324 -0.07795 0.03194 C -0.07847 0.03148 -0.07917 0.03148 -0.07969 0.03102 C -0.08177 0.0294 -0.08351 0.02731 -0.08542 0.02592 C -0.08628 0.02546 -0.08715 0.025 -0.08802 0.0243 C -0.08906 0.02361 -0.0901 0.02245 -0.09114 0.02176 C -0.09167 0.02129 -0.09236 0.02129 -0.09305 0.02083 C -0.09496 0.0199 -0.09687 0.01875 -0.09878 0.01759 C -0.10868 0.01134 -0.10156 0.01528 -0.10816 0.01157 C -0.11215 0.00648 -0.10816 0.01065 -0.11649 0.00833 C -0.11979 0.0074 -0.11823 0.00625 -0.12083 0.00416 C -0.12378 0.00162 -0.12673 -0.00047 -0.12969 -0.00278 C -0.13298 -0.0051 -0.13021 -0.00371 -0.13351 -0.0051 C -0.13976 0.00023 -0.12847 -0.00996 -0.13923 0.00162 C -0.14496 0.00764 -0.14149 0.00347 -0.14878 0.01504 C -0.15017 0.02268 -0.1493 0.01713 -0.1493 0.03194 L -0.1493 0.03009 " pathEditMode="relative" ptsTypes="AAAAAAAAAAAAAAAAAAAAAAAAAAAAAAAAAAAA">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3402 -0.03658 L 0.03402 -0.03658 C 0.04409 -0.03218 0.03507 -0.03588 0.04531 -0.03241 C 0.046 -0.03218 0.04652 -0.03195 0.04722 -0.03172 C 0.04878 -0.03102 0.05017 -0.03033 0.05173 -0.02986 C 0.05295 -0.02963 0.05416 -0.0294 0.05538 -0.02917 C 0.05798 -0.02847 0.05729 -0.02801 0.05989 -0.02662 C 0.06389 -0.02454 0.06475 -0.02431 0.06805 -0.02315 C 0.06875 -0.02269 0.06927 -0.02176 0.06996 -0.02153 C 0.0717 -0.0206 0.07361 -0.02084 0.07517 -0.01991 C 0.07847 -0.0176 0.07673 -0.01852 0.08021 -0.01736 C 0.08073 -0.01667 0.08142 -0.01597 0.08212 -0.01551 C 0.08281 -0.01505 0.08385 -0.01528 0.08455 -0.01482 C 0.08541 -0.01412 0.08576 -0.01273 0.08646 -0.01227 C 0.08715 -0.01158 0.08819 -0.01181 0.08906 -0.01135 C 0.09618 -0.0081 0.08871 -0.01088 0.09479 -0.0088 C 0.09531 -0.00834 0.096 -0.00764 0.09652 -0.00718 C 0.09739 -0.00625 0.09826 -0.00533 0.09913 -0.00463 C 0.09982 -0.00394 0.10295 -0.00301 0.10364 -0.00301 C 0.10833 0.00139 0.10225 -0.00371 0.10798 -0.00047 C 0.10868 2.59259E-6 0.1092 0.00092 0.10989 0.00139 C 0.11041 0.00162 0.11111 0.00185 0.1118 0.00208 C 0.11406 0.00416 0.11597 0.00602 0.11875 0.00717 C 0.11944 0.0074 0.12014 0.00764 0.12066 0.0081 C 0.12135 0.00856 0.12187 0.00949 0.12257 0.00972 C 0.12448 0.01088 0.12639 0.01157 0.1283 0.01227 C 0.12882 0.0125 0.12951 0.01273 0.13021 0.01319 C 0.13125 0.01365 0.13229 0.01435 0.13333 0.01481 C 0.13524 0.01574 0.13732 0.01597 0.13906 0.01736 C 0.14097 0.01898 0.14114 0.01944 0.1434 0.02083 C 0.14409 0.02106 0.14479 0.02129 0.14531 0.02153 C 0.15087 0.02639 0.14392 0.0206 0.14913 0.02407 C 0.15277 0.02662 0.14913 0.02523 0.15364 0.02754 C 0.15434 0.02801 0.15521 0.02801 0.15607 0.02847 C 0.15712 0.02893 0.15816 0.02963 0.1592 0.03009 C 0.16093 0.03078 0.16441 0.03171 0.16441 0.03171 C 0.16753 0.03449 0.1651 0.03287 0.16996 0.03426 C 0.1875 0.03889 0.16371 0.03565 0.20607 0.0368 C 0.22986 0.04004 0.21788 0.03865 0.26753 0.03935 L 0.43646 0.04097 L 0.46441 0.04352 L 0.49288 0.04537 L 0.56441 0.04352 C 0.56823 0.04352 0.56666 0.04282 0.56944 0.04097 C 0.57014 0.04074 0.57083 0.04051 0.57135 0.04028 C 0.57222 0.03958 0.57309 0.03889 0.57396 0.03842 C 0.57639 0.03703 0.58125 0.03611 0.58281 0.03588 C 0.59201 0.03449 0.60312 0.03518 0.61198 0.03518 L 0.61198 0.03518 L 0.61198 0.03518 " pathEditMode="relative" ptsTypes="AAAAAAAAAAAAAAAAAAAAAAAAAAAAAAAAAAAAAAAAAAAAAAAAAA">
                                      <p:cBhvr>
                                        <p:cTn id="1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79D1D8-4452-441E-8359-F6D561620BBF}"/>
              </a:ext>
            </a:extLst>
          </p:cNvPr>
          <p:cNvSpPr/>
          <p:nvPr/>
        </p:nvSpPr>
        <p:spPr>
          <a:xfrm>
            <a:off x="5684323" y="2630263"/>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BA75FD2-46BE-4D80-BAF6-13E6B008C878}"/>
              </a:ext>
            </a:extLst>
          </p:cNvPr>
          <p:cNvSpPr/>
          <p:nvPr/>
        </p:nvSpPr>
        <p:spPr>
          <a:xfrm>
            <a:off x="7414155" y="2887709"/>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2" name="Title 1">
            <a:extLst>
              <a:ext uri="{FF2B5EF4-FFF2-40B4-BE49-F238E27FC236}">
                <a16:creationId xmlns:a16="http://schemas.microsoft.com/office/drawing/2014/main" id="{DC9FC39A-42EC-4820-919F-1B2CBCDF37AB}"/>
              </a:ext>
            </a:extLst>
          </p:cNvPr>
          <p:cNvSpPr>
            <a:spLocks noGrp="1"/>
          </p:cNvSpPr>
          <p:nvPr>
            <p:ph type="title"/>
          </p:nvPr>
        </p:nvSpPr>
        <p:spPr>
          <a:xfrm>
            <a:off x="1530724" y="105684"/>
            <a:ext cx="7613276" cy="779462"/>
          </a:xfrm>
        </p:spPr>
        <p:txBody>
          <a:bodyPr>
            <a:normAutofit/>
          </a:bodyPr>
          <a:lstStyle/>
          <a:p>
            <a:r>
              <a:rPr lang="en-US" sz="3200" b="1" dirty="0"/>
              <a:t>The Q-Cycle Part 2</a:t>
            </a:r>
          </a:p>
        </p:txBody>
      </p:sp>
      <p:pic>
        <p:nvPicPr>
          <p:cNvPr id="5" name="Content Placeholder 4" descr="A picture containing flower&#10;&#10;Description automatically generated">
            <a:extLst>
              <a:ext uri="{FF2B5EF4-FFF2-40B4-BE49-F238E27FC236}">
                <a16:creationId xmlns:a16="http://schemas.microsoft.com/office/drawing/2014/main" id="{094FD960-2022-490C-8DB8-0D5A24790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954738" y="1939052"/>
            <a:ext cx="3234523" cy="3234523"/>
          </a:xfrm>
          <a:solidFill>
            <a:schemeClr val="bg2">
              <a:lumMod val="75000"/>
            </a:schemeClr>
          </a:solidFill>
        </p:spPr>
      </p:pic>
      <p:sp>
        <p:nvSpPr>
          <p:cNvPr id="6" name="TextBox 5">
            <a:extLst>
              <a:ext uri="{FF2B5EF4-FFF2-40B4-BE49-F238E27FC236}">
                <a16:creationId xmlns:a16="http://schemas.microsoft.com/office/drawing/2014/main" id="{13044610-AC2F-4522-A72D-B6932AEF6D04}"/>
              </a:ext>
            </a:extLst>
          </p:cNvPr>
          <p:cNvSpPr txBox="1"/>
          <p:nvPr/>
        </p:nvSpPr>
        <p:spPr>
          <a:xfrm>
            <a:off x="2618890" y="5659521"/>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3" name="Rectangle 2">
            <a:extLst>
              <a:ext uri="{FF2B5EF4-FFF2-40B4-BE49-F238E27FC236}">
                <a16:creationId xmlns:a16="http://schemas.microsoft.com/office/drawing/2014/main" id="{DC4C2403-DD41-449A-8ED6-6808751A85E6}"/>
              </a:ext>
            </a:extLst>
          </p:cNvPr>
          <p:cNvSpPr/>
          <p:nvPr/>
        </p:nvSpPr>
        <p:spPr>
          <a:xfrm>
            <a:off x="381964" y="2639019"/>
            <a:ext cx="2963119" cy="96069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992A131-01BD-4EF7-ADF7-1681CE866F5F}"/>
              </a:ext>
            </a:extLst>
          </p:cNvPr>
          <p:cNvSpPr/>
          <p:nvPr/>
        </p:nvSpPr>
        <p:spPr>
          <a:xfrm>
            <a:off x="3756974" y="2714264"/>
            <a:ext cx="673465" cy="457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12448A-266F-43BE-9010-779B0DF468A9}"/>
              </a:ext>
            </a:extLst>
          </p:cNvPr>
          <p:cNvSpPr/>
          <p:nvPr/>
        </p:nvSpPr>
        <p:spPr>
          <a:xfrm>
            <a:off x="3777459" y="3371118"/>
            <a:ext cx="673465" cy="45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9AA55F4C-83F8-4319-AE3E-5961EDA71DB7}"/>
              </a:ext>
            </a:extLst>
          </p:cNvPr>
          <p:cNvGrpSpPr/>
          <p:nvPr/>
        </p:nvGrpSpPr>
        <p:grpSpPr>
          <a:xfrm>
            <a:off x="2186010" y="2596837"/>
            <a:ext cx="1022959" cy="533513"/>
            <a:chOff x="2186010" y="2596837"/>
            <a:chExt cx="1022959" cy="533513"/>
          </a:xfrm>
        </p:grpSpPr>
        <p:sp>
          <p:nvSpPr>
            <p:cNvPr id="10" name="Oval 9">
              <a:extLst>
                <a:ext uri="{FF2B5EF4-FFF2-40B4-BE49-F238E27FC236}">
                  <a16:creationId xmlns:a16="http://schemas.microsoft.com/office/drawing/2014/main" id="{96042CF4-C273-40B9-8360-475F1954B6F2}"/>
                </a:ext>
              </a:extLst>
            </p:cNvPr>
            <p:cNvSpPr/>
            <p:nvPr/>
          </p:nvSpPr>
          <p:spPr>
            <a:xfrm>
              <a:off x="2444609" y="274006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14" name="Group 13">
              <a:extLst>
                <a:ext uri="{FF2B5EF4-FFF2-40B4-BE49-F238E27FC236}">
                  <a16:creationId xmlns:a16="http://schemas.microsoft.com/office/drawing/2014/main" id="{9EC8DF48-AD8B-4353-988F-20AD3D7935EC}"/>
                </a:ext>
              </a:extLst>
            </p:cNvPr>
            <p:cNvGrpSpPr/>
            <p:nvPr/>
          </p:nvGrpSpPr>
          <p:grpSpPr>
            <a:xfrm>
              <a:off x="2607699" y="2596837"/>
              <a:ext cx="349776" cy="338554"/>
              <a:chOff x="2284733" y="4651577"/>
              <a:chExt cx="349776" cy="338554"/>
            </a:xfrm>
          </p:grpSpPr>
          <p:sp>
            <p:nvSpPr>
              <p:cNvPr id="12" name="Oval 11">
                <a:extLst>
                  <a:ext uri="{FF2B5EF4-FFF2-40B4-BE49-F238E27FC236}">
                    <a16:creationId xmlns:a16="http://schemas.microsoft.com/office/drawing/2014/main" id="{CECE4449-4E13-4AD7-B987-AED87C85BB17}"/>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3577D3E-EC75-4868-A843-AB0064CEAE71}"/>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15" name="Group 14">
              <a:extLst>
                <a:ext uri="{FF2B5EF4-FFF2-40B4-BE49-F238E27FC236}">
                  <a16:creationId xmlns:a16="http://schemas.microsoft.com/office/drawing/2014/main" id="{FA02E74A-9191-46DD-9AA8-FB9F57614A2D}"/>
                </a:ext>
              </a:extLst>
            </p:cNvPr>
            <p:cNvGrpSpPr/>
            <p:nvPr/>
          </p:nvGrpSpPr>
          <p:grpSpPr>
            <a:xfrm>
              <a:off x="2311909" y="2598282"/>
              <a:ext cx="349776" cy="338554"/>
              <a:chOff x="2284733" y="4651577"/>
              <a:chExt cx="349776" cy="338554"/>
            </a:xfrm>
          </p:grpSpPr>
          <p:sp>
            <p:nvSpPr>
              <p:cNvPr id="16" name="Oval 15">
                <a:extLst>
                  <a:ext uri="{FF2B5EF4-FFF2-40B4-BE49-F238E27FC236}">
                    <a16:creationId xmlns:a16="http://schemas.microsoft.com/office/drawing/2014/main" id="{780B5EBA-6F70-4F49-B5DA-1EFC474A8A4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ECA71D1-8FE2-4D05-866F-DD3701860B69}"/>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20" name="Group 19">
              <a:extLst>
                <a:ext uri="{FF2B5EF4-FFF2-40B4-BE49-F238E27FC236}">
                  <a16:creationId xmlns:a16="http://schemas.microsoft.com/office/drawing/2014/main" id="{F7ABA8A4-A218-4992-BAD8-F2D1213418C1}"/>
                </a:ext>
              </a:extLst>
            </p:cNvPr>
            <p:cNvGrpSpPr/>
            <p:nvPr/>
          </p:nvGrpSpPr>
          <p:grpSpPr>
            <a:xfrm>
              <a:off x="2668257" y="2785650"/>
              <a:ext cx="540712" cy="338554"/>
              <a:chOff x="2625238" y="4861220"/>
              <a:chExt cx="540712" cy="338554"/>
            </a:xfrm>
          </p:grpSpPr>
          <p:sp>
            <p:nvSpPr>
              <p:cNvPr id="18" name="Oval 17">
                <a:extLst>
                  <a:ext uri="{FF2B5EF4-FFF2-40B4-BE49-F238E27FC236}">
                    <a16:creationId xmlns:a16="http://schemas.microsoft.com/office/drawing/2014/main" id="{3756A0C5-C608-4E05-852D-4FFADC0FA90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9AA3860-FDBD-44F2-A80F-A46CB6600A7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21" name="Group 20">
              <a:extLst>
                <a:ext uri="{FF2B5EF4-FFF2-40B4-BE49-F238E27FC236}">
                  <a16:creationId xmlns:a16="http://schemas.microsoft.com/office/drawing/2014/main" id="{30959D0D-ADF8-4EDF-9386-39D06EF83565}"/>
                </a:ext>
              </a:extLst>
            </p:cNvPr>
            <p:cNvGrpSpPr/>
            <p:nvPr/>
          </p:nvGrpSpPr>
          <p:grpSpPr>
            <a:xfrm>
              <a:off x="2186010" y="2791796"/>
              <a:ext cx="540712" cy="338554"/>
              <a:chOff x="2625238" y="4861220"/>
              <a:chExt cx="540712" cy="338554"/>
            </a:xfrm>
          </p:grpSpPr>
          <p:sp>
            <p:nvSpPr>
              <p:cNvPr id="22" name="Oval 21">
                <a:extLst>
                  <a:ext uri="{FF2B5EF4-FFF2-40B4-BE49-F238E27FC236}">
                    <a16:creationId xmlns:a16="http://schemas.microsoft.com/office/drawing/2014/main" id="{C70B27A8-8D19-432E-B5F3-A86485DD74D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20F4CBF-2BE3-4E6F-90E7-0F95082A98B2}"/>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
        <p:nvSpPr>
          <p:cNvPr id="24" name="Oval 23">
            <a:extLst>
              <a:ext uri="{FF2B5EF4-FFF2-40B4-BE49-F238E27FC236}">
                <a16:creationId xmlns:a16="http://schemas.microsoft.com/office/drawing/2014/main" id="{9E1A2187-7973-46E4-AF4A-01F5437D318B}"/>
              </a:ext>
            </a:extLst>
          </p:cNvPr>
          <p:cNvSpPr/>
          <p:nvPr/>
        </p:nvSpPr>
        <p:spPr>
          <a:xfrm>
            <a:off x="833395" y="2806955"/>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25" name="Group 24">
            <a:extLst>
              <a:ext uri="{FF2B5EF4-FFF2-40B4-BE49-F238E27FC236}">
                <a16:creationId xmlns:a16="http://schemas.microsoft.com/office/drawing/2014/main" id="{D412F9DD-771E-48B3-8DF7-61736FB49979}"/>
              </a:ext>
            </a:extLst>
          </p:cNvPr>
          <p:cNvGrpSpPr/>
          <p:nvPr/>
        </p:nvGrpSpPr>
        <p:grpSpPr>
          <a:xfrm>
            <a:off x="996485" y="2663726"/>
            <a:ext cx="349776" cy="338554"/>
            <a:chOff x="2284733" y="4651577"/>
            <a:chExt cx="349776" cy="338554"/>
          </a:xfrm>
        </p:grpSpPr>
        <p:sp>
          <p:nvSpPr>
            <p:cNvPr id="26" name="Oval 25">
              <a:extLst>
                <a:ext uri="{FF2B5EF4-FFF2-40B4-BE49-F238E27FC236}">
                  <a16:creationId xmlns:a16="http://schemas.microsoft.com/office/drawing/2014/main" id="{8B8BD49F-F734-4E3D-BF0D-3CEDAB3C39CE}"/>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8DA6BA3-398B-451A-A66D-606E29A6BF09}"/>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28" name="Group 27">
            <a:extLst>
              <a:ext uri="{FF2B5EF4-FFF2-40B4-BE49-F238E27FC236}">
                <a16:creationId xmlns:a16="http://schemas.microsoft.com/office/drawing/2014/main" id="{801075AC-3EB5-48D4-A7BB-31545B3EA1DD}"/>
              </a:ext>
            </a:extLst>
          </p:cNvPr>
          <p:cNvGrpSpPr/>
          <p:nvPr/>
        </p:nvGrpSpPr>
        <p:grpSpPr>
          <a:xfrm>
            <a:off x="700695" y="2665171"/>
            <a:ext cx="349776" cy="338554"/>
            <a:chOff x="2284733" y="4651577"/>
            <a:chExt cx="349776" cy="338554"/>
          </a:xfrm>
        </p:grpSpPr>
        <p:sp>
          <p:nvSpPr>
            <p:cNvPr id="29" name="Oval 28">
              <a:extLst>
                <a:ext uri="{FF2B5EF4-FFF2-40B4-BE49-F238E27FC236}">
                  <a16:creationId xmlns:a16="http://schemas.microsoft.com/office/drawing/2014/main" id="{9BE71913-1396-43A7-B3BA-889C3C1A12D0}"/>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6ACB7E-E071-4742-9761-0873569BE2A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31" name="Group 30">
            <a:extLst>
              <a:ext uri="{FF2B5EF4-FFF2-40B4-BE49-F238E27FC236}">
                <a16:creationId xmlns:a16="http://schemas.microsoft.com/office/drawing/2014/main" id="{A4B9CEA8-ACA1-455E-A11D-299916B48A8F}"/>
              </a:ext>
            </a:extLst>
          </p:cNvPr>
          <p:cNvGrpSpPr/>
          <p:nvPr/>
        </p:nvGrpSpPr>
        <p:grpSpPr>
          <a:xfrm>
            <a:off x="1057043" y="2852539"/>
            <a:ext cx="540712" cy="338554"/>
            <a:chOff x="2625238" y="4861220"/>
            <a:chExt cx="540712" cy="338554"/>
          </a:xfrm>
        </p:grpSpPr>
        <p:sp>
          <p:nvSpPr>
            <p:cNvPr id="32" name="Oval 31">
              <a:extLst>
                <a:ext uri="{FF2B5EF4-FFF2-40B4-BE49-F238E27FC236}">
                  <a16:creationId xmlns:a16="http://schemas.microsoft.com/office/drawing/2014/main" id="{0E5CDDCE-CC67-4BC8-B70D-CA2E989C3CF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F8D914B-9E2A-48AF-91F3-517B85471A66}"/>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34" name="Group 33">
            <a:extLst>
              <a:ext uri="{FF2B5EF4-FFF2-40B4-BE49-F238E27FC236}">
                <a16:creationId xmlns:a16="http://schemas.microsoft.com/office/drawing/2014/main" id="{ACBD8E54-C9B6-4FDF-B1C6-F296DAC2E7C3}"/>
              </a:ext>
            </a:extLst>
          </p:cNvPr>
          <p:cNvGrpSpPr/>
          <p:nvPr/>
        </p:nvGrpSpPr>
        <p:grpSpPr>
          <a:xfrm>
            <a:off x="574796" y="2858685"/>
            <a:ext cx="540712" cy="338554"/>
            <a:chOff x="2625238" y="4861220"/>
            <a:chExt cx="540712" cy="338554"/>
          </a:xfrm>
        </p:grpSpPr>
        <p:sp>
          <p:nvSpPr>
            <p:cNvPr id="35" name="Oval 34">
              <a:extLst>
                <a:ext uri="{FF2B5EF4-FFF2-40B4-BE49-F238E27FC236}">
                  <a16:creationId xmlns:a16="http://schemas.microsoft.com/office/drawing/2014/main" id="{D552D30C-90B5-4D48-8A13-6E9870EFF89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D22606-DDCA-415E-B3F4-B4FEAA1E4C57}"/>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sp>
        <p:nvSpPr>
          <p:cNvPr id="37" name="Oval 36">
            <a:extLst>
              <a:ext uri="{FF2B5EF4-FFF2-40B4-BE49-F238E27FC236}">
                <a16:creationId xmlns:a16="http://schemas.microsoft.com/office/drawing/2014/main" id="{32EF571D-125B-4F12-B44B-4C8E792DC2DF}"/>
              </a:ext>
            </a:extLst>
          </p:cNvPr>
          <p:cNvSpPr/>
          <p:nvPr/>
        </p:nvSpPr>
        <p:spPr>
          <a:xfrm>
            <a:off x="1597755" y="315017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38" name="Group 37">
            <a:extLst>
              <a:ext uri="{FF2B5EF4-FFF2-40B4-BE49-F238E27FC236}">
                <a16:creationId xmlns:a16="http://schemas.microsoft.com/office/drawing/2014/main" id="{9BD99771-9590-4C2B-899E-C77BB4004AFF}"/>
              </a:ext>
            </a:extLst>
          </p:cNvPr>
          <p:cNvGrpSpPr/>
          <p:nvPr/>
        </p:nvGrpSpPr>
        <p:grpSpPr>
          <a:xfrm>
            <a:off x="1760845" y="3006944"/>
            <a:ext cx="349776" cy="338554"/>
            <a:chOff x="2284733" y="4651577"/>
            <a:chExt cx="349776" cy="338554"/>
          </a:xfrm>
        </p:grpSpPr>
        <p:sp>
          <p:nvSpPr>
            <p:cNvPr id="39" name="Oval 38">
              <a:extLst>
                <a:ext uri="{FF2B5EF4-FFF2-40B4-BE49-F238E27FC236}">
                  <a16:creationId xmlns:a16="http://schemas.microsoft.com/office/drawing/2014/main" id="{90E86CD1-D7C9-4322-8816-0D074558204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9565113-A9FE-46DE-BF44-CCA90F621141}"/>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1" name="Group 40">
            <a:extLst>
              <a:ext uri="{FF2B5EF4-FFF2-40B4-BE49-F238E27FC236}">
                <a16:creationId xmlns:a16="http://schemas.microsoft.com/office/drawing/2014/main" id="{29307F7A-0B38-454E-8A60-8F2E47A1FA44}"/>
              </a:ext>
            </a:extLst>
          </p:cNvPr>
          <p:cNvGrpSpPr/>
          <p:nvPr/>
        </p:nvGrpSpPr>
        <p:grpSpPr>
          <a:xfrm>
            <a:off x="1465055" y="3008389"/>
            <a:ext cx="349776" cy="338554"/>
            <a:chOff x="2284733" y="4651577"/>
            <a:chExt cx="349776" cy="338554"/>
          </a:xfrm>
        </p:grpSpPr>
        <p:sp>
          <p:nvSpPr>
            <p:cNvPr id="42" name="Oval 41">
              <a:extLst>
                <a:ext uri="{FF2B5EF4-FFF2-40B4-BE49-F238E27FC236}">
                  <a16:creationId xmlns:a16="http://schemas.microsoft.com/office/drawing/2014/main" id="{1D785348-BD60-465E-93D9-B6AB298CCDC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6DC1492-D3EC-4C29-B2AC-386DD355FAA5}"/>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44" name="Group 43">
            <a:extLst>
              <a:ext uri="{FF2B5EF4-FFF2-40B4-BE49-F238E27FC236}">
                <a16:creationId xmlns:a16="http://schemas.microsoft.com/office/drawing/2014/main" id="{E7140890-61D9-4F39-9CFB-C8EC2A527DF5}"/>
              </a:ext>
            </a:extLst>
          </p:cNvPr>
          <p:cNvGrpSpPr/>
          <p:nvPr/>
        </p:nvGrpSpPr>
        <p:grpSpPr>
          <a:xfrm>
            <a:off x="1821403" y="3195757"/>
            <a:ext cx="540712" cy="338554"/>
            <a:chOff x="2625238" y="4861220"/>
            <a:chExt cx="540712" cy="338554"/>
          </a:xfrm>
        </p:grpSpPr>
        <p:sp>
          <p:nvSpPr>
            <p:cNvPr id="45" name="Oval 44">
              <a:extLst>
                <a:ext uri="{FF2B5EF4-FFF2-40B4-BE49-F238E27FC236}">
                  <a16:creationId xmlns:a16="http://schemas.microsoft.com/office/drawing/2014/main" id="{9987D244-B9FB-43D8-A7A6-C1D992BC403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992506C-7791-4E87-809F-3E2D38CDE9BE}"/>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47" name="Group 46">
            <a:extLst>
              <a:ext uri="{FF2B5EF4-FFF2-40B4-BE49-F238E27FC236}">
                <a16:creationId xmlns:a16="http://schemas.microsoft.com/office/drawing/2014/main" id="{E36F0168-E761-4FCB-A49D-4FEF507BE2D0}"/>
              </a:ext>
            </a:extLst>
          </p:cNvPr>
          <p:cNvGrpSpPr/>
          <p:nvPr/>
        </p:nvGrpSpPr>
        <p:grpSpPr>
          <a:xfrm>
            <a:off x="1339156" y="3201903"/>
            <a:ext cx="540712" cy="338554"/>
            <a:chOff x="2625238" y="4861220"/>
            <a:chExt cx="540712" cy="338554"/>
          </a:xfrm>
        </p:grpSpPr>
        <p:sp>
          <p:nvSpPr>
            <p:cNvPr id="48" name="Oval 47">
              <a:extLst>
                <a:ext uri="{FF2B5EF4-FFF2-40B4-BE49-F238E27FC236}">
                  <a16:creationId xmlns:a16="http://schemas.microsoft.com/office/drawing/2014/main" id="{CDFE1C3F-EB6E-40E1-9817-4CEDDD4859D4}"/>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2C7A458D-FCF8-4B22-817B-57454486CF3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sp>
        <p:nvSpPr>
          <p:cNvPr id="50" name="Oval 49">
            <a:extLst>
              <a:ext uri="{FF2B5EF4-FFF2-40B4-BE49-F238E27FC236}">
                <a16:creationId xmlns:a16="http://schemas.microsoft.com/office/drawing/2014/main" id="{FE01B44A-7B55-49E7-A36D-BB15F64A9489}"/>
              </a:ext>
            </a:extLst>
          </p:cNvPr>
          <p:cNvSpPr/>
          <p:nvPr/>
        </p:nvSpPr>
        <p:spPr>
          <a:xfrm>
            <a:off x="3883245" y="3437893"/>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grpSp>
        <p:nvGrpSpPr>
          <p:cNvPr id="51" name="Group 50">
            <a:extLst>
              <a:ext uri="{FF2B5EF4-FFF2-40B4-BE49-F238E27FC236}">
                <a16:creationId xmlns:a16="http://schemas.microsoft.com/office/drawing/2014/main" id="{C6C21F88-74F7-4FD1-8425-CFA4A3799ED8}"/>
              </a:ext>
            </a:extLst>
          </p:cNvPr>
          <p:cNvGrpSpPr/>
          <p:nvPr/>
        </p:nvGrpSpPr>
        <p:grpSpPr>
          <a:xfrm>
            <a:off x="7558930" y="2699302"/>
            <a:ext cx="349776" cy="338554"/>
            <a:chOff x="2284733" y="4651577"/>
            <a:chExt cx="349776" cy="338554"/>
          </a:xfrm>
        </p:grpSpPr>
        <p:sp>
          <p:nvSpPr>
            <p:cNvPr id="52" name="Oval 51">
              <a:extLst>
                <a:ext uri="{FF2B5EF4-FFF2-40B4-BE49-F238E27FC236}">
                  <a16:creationId xmlns:a16="http://schemas.microsoft.com/office/drawing/2014/main" id="{382BFB97-D0A2-4E99-89B5-DCA99700640B}"/>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962458B-9291-44AE-A7B8-1F5E93F9E293}"/>
                </a:ext>
              </a:extLst>
            </p:cNvPr>
            <p:cNvSpPr txBox="1"/>
            <p:nvPr/>
          </p:nvSpPr>
          <p:spPr>
            <a:xfrm>
              <a:off x="2284733" y="4651577"/>
              <a:ext cx="349776" cy="338554"/>
            </a:xfrm>
            <a:prstGeom prst="rect">
              <a:avLst/>
            </a:prstGeom>
            <a:noFill/>
          </p:spPr>
          <p:txBody>
            <a:bodyPr wrap="none" rtlCol="0">
              <a:spAutoFit/>
            </a:bodyPr>
            <a:lstStyle/>
            <a:p>
              <a:r>
                <a:rPr lang="en-US" sz="1600" dirty="0">
                  <a:solidFill>
                    <a:schemeClr val="bg1"/>
                  </a:solidFill>
                </a:rPr>
                <a:t>e-</a:t>
              </a:r>
            </a:p>
          </p:txBody>
        </p:sp>
      </p:grpSp>
      <p:grpSp>
        <p:nvGrpSpPr>
          <p:cNvPr id="54" name="Group 53">
            <a:extLst>
              <a:ext uri="{FF2B5EF4-FFF2-40B4-BE49-F238E27FC236}">
                <a16:creationId xmlns:a16="http://schemas.microsoft.com/office/drawing/2014/main" id="{3F883545-DB0D-4301-848E-659D08A5BE76}"/>
              </a:ext>
            </a:extLst>
          </p:cNvPr>
          <p:cNvGrpSpPr/>
          <p:nvPr/>
        </p:nvGrpSpPr>
        <p:grpSpPr>
          <a:xfrm>
            <a:off x="7263140" y="2700747"/>
            <a:ext cx="349776" cy="338554"/>
            <a:chOff x="2284733" y="4651577"/>
            <a:chExt cx="349776" cy="338554"/>
          </a:xfrm>
        </p:grpSpPr>
        <p:sp>
          <p:nvSpPr>
            <p:cNvPr id="55" name="Oval 54">
              <a:extLst>
                <a:ext uri="{FF2B5EF4-FFF2-40B4-BE49-F238E27FC236}">
                  <a16:creationId xmlns:a16="http://schemas.microsoft.com/office/drawing/2014/main" id="{660A9565-34A0-4965-AF25-23CB4F0E42BA}"/>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1F87DCD-230E-4FE8-B890-A49124AC4FB4}"/>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57" name="Group 56">
            <a:extLst>
              <a:ext uri="{FF2B5EF4-FFF2-40B4-BE49-F238E27FC236}">
                <a16:creationId xmlns:a16="http://schemas.microsoft.com/office/drawing/2014/main" id="{996777FD-F2BB-4AD4-BE29-3BBE3CA520C6}"/>
              </a:ext>
            </a:extLst>
          </p:cNvPr>
          <p:cNvGrpSpPr/>
          <p:nvPr/>
        </p:nvGrpSpPr>
        <p:grpSpPr>
          <a:xfrm>
            <a:off x="7619488" y="2888115"/>
            <a:ext cx="540712" cy="338554"/>
            <a:chOff x="2625238" y="4861220"/>
            <a:chExt cx="540712" cy="338554"/>
          </a:xfrm>
        </p:grpSpPr>
        <p:sp>
          <p:nvSpPr>
            <p:cNvPr id="58" name="Oval 57">
              <a:extLst>
                <a:ext uri="{FF2B5EF4-FFF2-40B4-BE49-F238E27FC236}">
                  <a16:creationId xmlns:a16="http://schemas.microsoft.com/office/drawing/2014/main" id="{2B7E9F04-0078-4FC7-A650-B85EABFDEF9E}"/>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FE8C63BF-87E0-4E0A-A6E0-E9E6CE27FECA}"/>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60" name="Group 59">
            <a:extLst>
              <a:ext uri="{FF2B5EF4-FFF2-40B4-BE49-F238E27FC236}">
                <a16:creationId xmlns:a16="http://schemas.microsoft.com/office/drawing/2014/main" id="{2DDF91A7-B70B-42C0-9AE9-C98EFCC67427}"/>
              </a:ext>
            </a:extLst>
          </p:cNvPr>
          <p:cNvGrpSpPr/>
          <p:nvPr/>
        </p:nvGrpSpPr>
        <p:grpSpPr>
          <a:xfrm>
            <a:off x="7145066" y="2879033"/>
            <a:ext cx="540712" cy="338554"/>
            <a:chOff x="2612488" y="4855433"/>
            <a:chExt cx="540712" cy="338554"/>
          </a:xfrm>
        </p:grpSpPr>
        <p:sp>
          <p:nvSpPr>
            <p:cNvPr id="61" name="Oval 60">
              <a:extLst>
                <a:ext uri="{FF2B5EF4-FFF2-40B4-BE49-F238E27FC236}">
                  <a16:creationId xmlns:a16="http://schemas.microsoft.com/office/drawing/2014/main" id="{E77C0A37-E6C9-4B31-B50B-F1A299220E17}"/>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86FC765-37E6-4C10-B8C8-8F4D63785986}"/>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sp>
        <p:nvSpPr>
          <p:cNvPr id="63" name="Oval 62">
            <a:extLst>
              <a:ext uri="{FF2B5EF4-FFF2-40B4-BE49-F238E27FC236}">
                <a16:creationId xmlns:a16="http://schemas.microsoft.com/office/drawing/2014/main" id="{0025FE0A-80FD-4E6A-B89A-CAB8EE8802B3}"/>
              </a:ext>
            </a:extLst>
          </p:cNvPr>
          <p:cNvSpPr/>
          <p:nvPr/>
        </p:nvSpPr>
        <p:spPr>
          <a:xfrm>
            <a:off x="6820408" y="3198676"/>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4" name="Oval 63">
            <a:extLst>
              <a:ext uri="{FF2B5EF4-FFF2-40B4-BE49-F238E27FC236}">
                <a16:creationId xmlns:a16="http://schemas.microsoft.com/office/drawing/2014/main" id="{7D423D97-F157-4BBB-9F91-175280809D96}"/>
              </a:ext>
            </a:extLst>
          </p:cNvPr>
          <p:cNvSpPr/>
          <p:nvPr/>
        </p:nvSpPr>
        <p:spPr>
          <a:xfrm>
            <a:off x="6561105" y="2785650"/>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5" name="Oval 64">
            <a:extLst>
              <a:ext uri="{FF2B5EF4-FFF2-40B4-BE49-F238E27FC236}">
                <a16:creationId xmlns:a16="http://schemas.microsoft.com/office/drawing/2014/main" id="{2CC4A023-CED3-45F0-98D8-1C2BB6E472A5}"/>
              </a:ext>
            </a:extLst>
          </p:cNvPr>
          <p:cNvSpPr/>
          <p:nvPr/>
        </p:nvSpPr>
        <p:spPr>
          <a:xfrm>
            <a:off x="8231705" y="3081434"/>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67" name="Oval 66">
            <a:extLst>
              <a:ext uri="{FF2B5EF4-FFF2-40B4-BE49-F238E27FC236}">
                <a16:creationId xmlns:a16="http://schemas.microsoft.com/office/drawing/2014/main" id="{9F9A92B0-C775-4924-BE56-4A81B2F6760E}"/>
              </a:ext>
            </a:extLst>
          </p:cNvPr>
          <p:cNvSpPr/>
          <p:nvPr/>
        </p:nvSpPr>
        <p:spPr>
          <a:xfrm>
            <a:off x="1576087" y="2705277"/>
            <a:ext cx="343128" cy="329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pic>
        <p:nvPicPr>
          <p:cNvPr id="68" name="Content Placeholder 4" descr="A close up of a logo&#10;&#10;Description automatically generated">
            <a:extLst>
              <a:ext uri="{FF2B5EF4-FFF2-40B4-BE49-F238E27FC236}">
                <a16:creationId xmlns:a16="http://schemas.microsoft.com/office/drawing/2014/main" id="{4CCA9937-C458-4B55-9238-B90BC44FC48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389113" y="1847065"/>
            <a:ext cx="939577" cy="985289"/>
          </a:xfrm>
          <a:prstGeom prst="rect">
            <a:avLst/>
          </a:prstGeom>
        </p:spPr>
      </p:pic>
      <p:pic>
        <p:nvPicPr>
          <p:cNvPr id="69" name="Content Placeholder 4" descr="A close up of a logo&#10;&#10;Description automatically generated">
            <a:extLst>
              <a:ext uri="{FF2B5EF4-FFF2-40B4-BE49-F238E27FC236}">
                <a16:creationId xmlns:a16="http://schemas.microsoft.com/office/drawing/2014/main" id="{D0D89D49-8C61-4252-84C3-7DADCF26605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6593005" y="1824499"/>
            <a:ext cx="939577" cy="985289"/>
          </a:xfrm>
          <a:prstGeom prst="rect">
            <a:avLst/>
          </a:prstGeom>
        </p:spPr>
      </p:pic>
      <p:grpSp>
        <p:nvGrpSpPr>
          <p:cNvPr id="71" name="Group 70">
            <a:extLst>
              <a:ext uri="{FF2B5EF4-FFF2-40B4-BE49-F238E27FC236}">
                <a16:creationId xmlns:a16="http://schemas.microsoft.com/office/drawing/2014/main" id="{36E12A9B-A607-4DAF-96E6-418C33D0695A}"/>
              </a:ext>
            </a:extLst>
          </p:cNvPr>
          <p:cNvGrpSpPr/>
          <p:nvPr/>
        </p:nvGrpSpPr>
        <p:grpSpPr>
          <a:xfrm>
            <a:off x="5815549" y="4623407"/>
            <a:ext cx="540712" cy="338554"/>
            <a:chOff x="2612488" y="4855433"/>
            <a:chExt cx="540712" cy="338554"/>
          </a:xfrm>
        </p:grpSpPr>
        <p:sp>
          <p:nvSpPr>
            <p:cNvPr id="72" name="Oval 71">
              <a:extLst>
                <a:ext uri="{FF2B5EF4-FFF2-40B4-BE49-F238E27FC236}">
                  <a16:creationId xmlns:a16="http://schemas.microsoft.com/office/drawing/2014/main" id="{F0C0960D-39F2-4DA4-81F1-1099B1F04156}"/>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5AD934AB-155C-4A66-95C0-356D609A8C6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4" name="Group 73">
            <a:extLst>
              <a:ext uri="{FF2B5EF4-FFF2-40B4-BE49-F238E27FC236}">
                <a16:creationId xmlns:a16="http://schemas.microsoft.com/office/drawing/2014/main" id="{8C6D435E-93D2-487F-8BFA-EFDBE95B2D60}"/>
              </a:ext>
            </a:extLst>
          </p:cNvPr>
          <p:cNvGrpSpPr/>
          <p:nvPr/>
        </p:nvGrpSpPr>
        <p:grpSpPr>
          <a:xfrm>
            <a:off x="6873443" y="4160431"/>
            <a:ext cx="540712" cy="338554"/>
            <a:chOff x="2612488" y="4855433"/>
            <a:chExt cx="540712" cy="338554"/>
          </a:xfrm>
        </p:grpSpPr>
        <p:sp>
          <p:nvSpPr>
            <p:cNvPr id="75" name="Oval 74">
              <a:extLst>
                <a:ext uri="{FF2B5EF4-FFF2-40B4-BE49-F238E27FC236}">
                  <a16:creationId xmlns:a16="http://schemas.microsoft.com/office/drawing/2014/main" id="{9B3AF010-D0D9-41C3-A1F4-90BC8DB7A36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0216A6F2-5126-48ED-888A-EDC4C47D63AB}"/>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77" name="Group 76">
            <a:extLst>
              <a:ext uri="{FF2B5EF4-FFF2-40B4-BE49-F238E27FC236}">
                <a16:creationId xmlns:a16="http://schemas.microsoft.com/office/drawing/2014/main" id="{0A352736-D94B-4FB5-A3ED-EB60B57FE5C1}"/>
              </a:ext>
            </a:extLst>
          </p:cNvPr>
          <p:cNvGrpSpPr/>
          <p:nvPr/>
        </p:nvGrpSpPr>
        <p:grpSpPr>
          <a:xfrm>
            <a:off x="2878148" y="5049883"/>
            <a:ext cx="540712" cy="338554"/>
            <a:chOff x="2612488" y="4855433"/>
            <a:chExt cx="540712" cy="338554"/>
          </a:xfrm>
        </p:grpSpPr>
        <p:sp>
          <p:nvSpPr>
            <p:cNvPr id="78" name="Oval 77">
              <a:extLst>
                <a:ext uri="{FF2B5EF4-FFF2-40B4-BE49-F238E27FC236}">
                  <a16:creationId xmlns:a16="http://schemas.microsoft.com/office/drawing/2014/main" id="{9BF19451-20C5-46DC-9C9B-398ADF360691}"/>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0138131D-5036-42CC-80A2-D50BF86D25E4}"/>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0" name="Group 79">
            <a:extLst>
              <a:ext uri="{FF2B5EF4-FFF2-40B4-BE49-F238E27FC236}">
                <a16:creationId xmlns:a16="http://schemas.microsoft.com/office/drawing/2014/main" id="{0348E496-ECAB-4BA8-A652-B037B5080586}"/>
              </a:ext>
            </a:extLst>
          </p:cNvPr>
          <p:cNvGrpSpPr/>
          <p:nvPr/>
        </p:nvGrpSpPr>
        <p:grpSpPr>
          <a:xfrm>
            <a:off x="1159382" y="4440002"/>
            <a:ext cx="540712" cy="338554"/>
            <a:chOff x="2612488" y="4855433"/>
            <a:chExt cx="540712" cy="338554"/>
          </a:xfrm>
        </p:grpSpPr>
        <p:sp>
          <p:nvSpPr>
            <p:cNvPr id="81" name="Oval 80">
              <a:extLst>
                <a:ext uri="{FF2B5EF4-FFF2-40B4-BE49-F238E27FC236}">
                  <a16:creationId xmlns:a16="http://schemas.microsoft.com/office/drawing/2014/main" id="{343112B5-5A65-43A2-B696-D20385B27DC8}"/>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70E5B9A5-73DA-48A5-8FE4-5A3EAD27DDA5}"/>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3" name="Group 82">
            <a:extLst>
              <a:ext uri="{FF2B5EF4-FFF2-40B4-BE49-F238E27FC236}">
                <a16:creationId xmlns:a16="http://schemas.microsoft.com/office/drawing/2014/main" id="{3FF3EF7E-9D09-499D-9487-A52C6735A826}"/>
              </a:ext>
            </a:extLst>
          </p:cNvPr>
          <p:cNvGrpSpPr/>
          <p:nvPr/>
        </p:nvGrpSpPr>
        <p:grpSpPr>
          <a:xfrm>
            <a:off x="5928619" y="3968185"/>
            <a:ext cx="540712" cy="338554"/>
            <a:chOff x="2612488" y="4855433"/>
            <a:chExt cx="540712" cy="338554"/>
          </a:xfrm>
        </p:grpSpPr>
        <p:sp>
          <p:nvSpPr>
            <p:cNvPr id="84" name="Oval 83">
              <a:extLst>
                <a:ext uri="{FF2B5EF4-FFF2-40B4-BE49-F238E27FC236}">
                  <a16:creationId xmlns:a16="http://schemas.microsoft.com/office/drawing/2014/main" id="{687ACDCF-5324-4342-BB20-8CDBC37DD213}"/>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EB86EA9-1FC8-42AF-BFCC-867F1FBE93DE}"/>
                </a:ext>
              </a:extLst>
            </p:cNvPr>
            <p:cNvSpPr txBox="1"/>
            <p:nvPr/>
          </p:nvSpPr>
          <p:spPr>
            <a:xfrm>
              <a:off x="2612488" y="4855433"/>
              <a:ext cx="540712" cy="338554"/>
            </a:xfrm>
            <a:prstGeom prst="rect">
              <a:avLst/>
            </a:prstGeom>
            <a:noFill/>
          </p:spPr>
          <p:txBody>
            <a:bodyPr wrap="square" rtlCol="0">
              <a:spAutoFit/>
            </a:bodyPr>
            <a:lstStyle/>
            <a:p>
              <a:r>
                <a:rPr lang="en-US" sz="1600" dirty="0"/>
                <a:t>H+</a:t>
              </a:r>
            </a:p>
          </p:txBody>
        </p:sp>
      </p:grpSp>
      <p:grpSp>
        <p:nvGrpSpPr>
          <p:cNvPr id="86" name="Group 85">
            <a:extLst>
              <a:ext uri="{FF2B5EF4-FFF2-40B4-BE49-F238E27FC236}">
                <a16:creationId xmlns:a16="http://schemas.microsoft.com/office/drawing/2014/main" id="{9CAF3119-DE1D-46F3-92B6-4071B233603E}"/>
              </a:ext>
            </a:extLst>
          </p:cNvPr>
          <p:cNvGrpSpPr/>
          <p:nvPr/>
        </p:nvGrpSpPr>
        <p:grpSpPr>
          <a:xfrm>
            <a:off x="6420843" y="1384513"/>
            <a:ext cx="483390" cy="338554"/>
            <a:chOff x="2612488" y="4854653"/>
            <a:chExt cx="483390" cy="338554"/>
          </a:xfrm>
        </p:grpSpPr>
        <p:sp>
          <p:nvSpPr>
            <p:cNvPr id="87" name="Oval 86">
              <a:extLst>
                <a:ext uri="{FF2B5EF4-FFF2-40B4-BE49-F238E27FC236}">
                  <a16:creationId xmlns:a16="http://schemas.microsoft.com/office/drawing/2014/main" id="{EAD661F2-7F02-4570-AD48-72601363D03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5A9F02DD-34B9-4539-8B44-BCD57AA07FB5}"/>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89" name="Group 88">
            <a:extLst>
              <a:ext uri="{FF2B5EF4-FFF2-40B4-BE49-F238E27FC236}">
                <a16:creationId xmlns:a16="http://schemas.microsoft.com/office/drawing/2014/main" id="{3FCB9358-1130-4843-8F75-B66F3C3F9EE3}"/>
              </a:ext>
            </a:extLst>
          </p:cNvPr>
          <p:cNvGrpSpPr/>
          <p:nvPr/>
        </p:nvGrpSpPr>
        <p:grpSpPr>
          <a:xfrm>
            <a:off x="3019155" y="914122"/>
            <a:ext cx="483390" cy="338554"/>
            <a:chOff x="2612488" y="4854653"/>
            <a:chExt cx="483390" cy="338554"/>
          </a:xfrm>
        </p:grpSpPr>
        <p:sp>
          <p:nvSpPr>
            <p:cNvPr id="90" name="Oval 89">
              <a:extLst>
                <a:ext uri="{FF2B5EF4-FFF2-40B4-BE49-F238E27FC236}">
                  <a16:creationId xmlns:a16="http://schemas.microsoft.com/office/drawing/2014/main" id="{B6BA9BAB-3504-4C1A-BA45-4A79AC83576D}"/>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1D4EE4D5-24A3-49E1-9D3E-C1FD2F27A038}"/>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2" name="Group 91">
            <a:extLst>
              <a:ext uri="{FF2B5EF4-FFF2-40B4-BE49-F238E27FC236}">
                <a16:creationId xmlns:a16="http://schemas.microsoft.com/office/drawing/2014/main" id="{EFB67D85-4099-4737-9A60-AA251CEE8ED4}"/>
              </a:ext>
            </a:extLst>
          </p:cNvPr>
          <p:cNvGrpSpPr/>
          <p:nvPr/>
        </p:nvGrpSpPr>
        <p:grpSpPr>
          <a:xfrm>
            <a:off x="1485375" y="1948752"/>
            <a:ext cx="483390" cy="338554"/>
            <a:chOff x="2612488" y="4854653"/>
            <a:chExt cx="483390" cy="338554"/>
          </a:xfrm>
        </p:grpSpPr>
        <p:sp>
          <p:nvSpPr>
            <p:cNvPr id="93" name="Oval 92">
              <a:extLst>
                <a:ext uri="{FF2B5EF4-FFF2-40B4-BE49-F238E27FC236}">
                  <a16:creationId xmlns:a16="http://schemas.microsoft.com/office/drawing/2014/main" id="{70DA3741-913A-42F2-A651-1CF989D7ADD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8111926C-9769-4044-BA08-7E695E7E013A}"/>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5" name="Group 94">
            <a:extLst>
              <a:ext uri="{FF2B5EF4-FFF2-40B4-BE49-F238E27FC236}">
                <a16:creationId xmlns:a16="http://schemas.microsoft.com/office/drawing/2014/main" id="{88644E74-E42D-43AB-B377-F39901438658}"/>
              </a:ext>
            </a:extLst>
          </p:cNvPr>
          <p:cNvGrpSpPr/>
          <p:nvPr/>
        </p:nvGrpSpPr>
        <p:grpSpPr>
          <a:xfrm>
            <a:off x="7021445" y="1062649"/>
            <a:ext cx="483390" cy="338554"/>
            <a:chOff x="2612488" y="4854653"/>
            <a:chExt cx="483390" cy="338554"/>
          </a:xfrm>
        </p:grpSpPr>
        <p:sp>
          <p:nvSpPr>
            <p:cNvPr id="96" name="Oval 95">
              <a:extLst>
                <a:ext uri="{FF2B5EF4-FFF2-40B4-BE49-F238E27FC236}">
                  <a16:creationId xmlns:a16="http://schemas.microsoft.com/office/drawing/2014/main" id="{375998CE-DD5B-44E3-A74B-6C0ECBD06FBC}"/>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FEF4F67A-0833-46C9-8045-2CD15422B443}"/>
                </a:ext>
              </a:extLst>
            </p:cNvPr>
            <p:cNvSpPr txBox="1"/>
            <p:nvPr/>
          </p:nvSpPr>
          <p:spPr>
            <a:xfrm>
              <a:off x="2612488" y="4854653"/>
              <a:ext cx="483390" cy="338554"/>
            </a:xfrm>
            <a:prstGeom prst="rect">
              <a:avLst/>
            </a:prstGeom>
            <a:noFill/>
          </p:spPr>
          <p:txBody>
            <a:bodyPr wrap="square" rtlCol="0">
              <a:spAutoFit/>
            </a:bodyPr>
            <a:lstStyle/>
            <a:p>
              <a:r>
                <a:rPr lang="en-US" sz="1600" dirty="0"/>
                <a:t>H+</a:t>
              </a:r>
            </a:p>
          </p:txBody>
        </p:sp>
      </p:grpSp>
      <p:grpSp>
        <p:nvGrpSpPr>
          <p:cNvPr id="99" name="Group 98">
            <a:extLst>
              <a:ext uri="{FF2B5EF4-FFF2-40B4-BE49-F238E27FC236}">
                <a16:creationId xmlns:a16="http://schemas.microsoft.com/office/drawing/2014/main" id="{A102BB49-1724-490C-B401-1400F8BD0C42}"/>
              </a:ext>
            </a:extLst>
          </p:cNvPr>
          <p:cNvGrpSpPr/>
          <p:nvPr/>
        </p:nvGrpSpPr>
        <p:grpSpPr>
          <a:xfrm>
            <a:off x="4095816" y="3472669"/>
            <a:ext cx="349776" cy="338554"/>
            <a:chOff x="2284733" y="4651577"/>
            <a:chExt cx="349776" cy="338554"/>
          </a:xfrm>
        </p:grpSpPr>
        <p:sp>
          <p:nvSpPr>
            <p:cNvPr id="100" name="Oval 99">
              <a:extLst>
                <a:ext uri="{FF2B5EF4-FFF2-40B4-BE49-F238E27FC236}">
                  <a16:creationId xmlns:a16="http://schemas.microsoft.com/office/drawing/2014/main" id="{2CA41B45-0CC5-4456-BA16-0D26BB4C656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63088B93-34A1-4A24-9C85-FDA9F2211D5A}"/>
                </a:ext>
              </a:extLst>
            </p:cNvPr>
            <p:cNvSpPr txBox="1"/>
            <p:nvPr/>
          </p:nvSpPr>
          <p:spPr>
            <a:xfrm>
              <a:off x="2284733" y="4651577"/>
              <a:ext cx="349776" cy="338554"/>
            </a:xfrm>
            <a:prstGeom prst="rect">
              <a:avLst/>
            </a:prstGeom>
            <a:noFill/>
          </p:spPr>
          <p:txBody>
            <a:bodyPr wrap="square" rtlCol="0">
              <a:spAutoFit/>
            </a:bodyPr>
            <a:lstStyle/>
            <a:p>
              <a:r>
                <a:rPr lang="en-US" sz="1600" dirty="0">
                  <a:solidFill>
                    <a:schemeClr val="bg1"/>
                  </a:solidFill>
                </a:rPr>
                <a:t>e-</a:t>
              </a:r>
            </a:p>
          </p:txBody>
        </p:sp>
      </p:grpSp>
      <p:grpSp>
        <p:nvGrpSpPr>
          <p:cNvPr id="102" name="Group 101">
            <a:extLst>
              <a:ext uri="{FF2B5EF4-FFF2-40B4-BE49-F238E27FC236}">
                <a16:creationId xmlns:a16="http://schemas.microsoft.com/office/drawing/2014/main" id="{96B73F52-7DD7-4FAB-9015-6ECBD217846E}"/>
              </a:ext>
            </a:extLst>
          </p:cNvPr>
          <p:cNvGrpSpPr/>
          <p:nvPr/>
        </p:nvGrpSpPr>
        <p:grpSpPr>
          <a:xfrm>
            <a:off x="5057932" y="979822"/>
            <a:ext cx="1022959" cy="344700"/>
            <a:chOff x="3614172" y="2802980"/>
            <a:chExt cx="1022959" cy="344700"/>
          </a:xfrm>
        </p:grpSpPr>
        <p:grpSp>
          <p:nvGrpSpPr>
            <p:cNvPr id="103" name="Group 102">
              <a:extLst>
                <a:ext uri="{FF2B5EF4-FFF2-40B4-BE49-F238E27FC236}">
                  <a16:creationId xmlns:a16="http://schemas.microsoft.com/office/drawing/2014/main" id="{595939AD-53A7-4CD8-BFBA-C578E2077BC2}"/>
                </a:ext>
              </a:extLst>
            </p:cNvPr>
            <p:cNvGrpSpPr/>
            <p:nvPr/>
          </p:nvGrpSpPr>
          <p:grpSpPr>
            <a:xfrm>
              <a:off x="4096419" y="2802980"/>
              <a:ext cx="540712" cy="338554"/>
              <a:chOff x="2625238" y="4861220"/>
              <a:chExt cx="540712" cy="338554"/>
            </a:xfrm>
          </p:grpSpPr>
          <p:sp>
            <p:nvSpPr>
              <p:cNvPr id="107" name="Oval 106">
                <a:extLst>
                  <a:ext uri="{FF2B5EF4-FFF2-40B4-BE49-F238E27FC236}">
                    <a16:creationId xmlns:a16="http://schemas.microsoft.com/office/drawing/2014/main" id="{60A28083-4CC9-47D0-8B7A-9DA944D7F57A}"/>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a:extLst>
                  <a:ext uri="{FF2B5EF4-FFF2-40B4-BE49-F238E27FC236}">
                    <a16:creationId xmlns:a16="http://schemas.microsoft.com/office/drawing/2014/main" id="{DBD050EC-4BE6-4BB1-BFF0-C10B1688681F}"/>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nvGrpSpPr>
            <p:cNvPr id="104" name="Group 103">
              <a:extLst>
                <a:ext uri="{FF2B5EF4-FFF2-40B4-BE49-F238E27FC236}">
                  <a16:creationId xmlns:a16="http://schemas.microsoft.com/office/drawing/2014/main" id="{B3104B39-9CD9-4ED5-ACFA-7FF37ED1868C}"/>
                </a:ext>
              </a:extLst>
            </p:cNvPr>
            <p:cNvGrpSpPr/>
            <p:nvPr/>
          </p:nvGrpSpPr>
          <p:grpSpPr>
            <a:xfrm>
              <a:off x="3614172" y="2809126"/>
              <a:ext cx="540712" cy="338554"/>
              <a:chOff x="2625238" y="4861220"/>
              <a:chExt cx="540712" cy="338554"/>
            </a:xfrm>
          </p:grpSpPr>
          <p:sp>
            <p:nvSpPr>
              <p:cNvPr id="105" name="Oval 104">
                <a:extLst>
                  <a:ext uri="{FF2B5EF4-FFF2-40B4-BE49-F238E27FC236}">
                    <a16:creationId xmlns:a16="http://schemas.microsoft.com/office/drawing/2014/main" id="{4CC5B797-022B-4311-9029-0495787B9770}"/>
                  </a:ext>
                </a:extLst>
              </p:cNvPr>
              <p:cNvSpPr/>
              <p:nvPr/>
            </p:nvSpPr>
            <p:spPr>
              <a:xfrm>
                <a:off x="2691114" y="4898992"/>
                <a:ext cx="263623" cy="2745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DC064A3A-F883-49A7-BDD7-604777B31EA0}"/>
                  </a:ext>
                </a:extLst>
              </p:cNvPr>
              <p:cNvSpPr txBox="1"/>
              <p:nvPr/>
            </p:nvSpPr>
            <p:spPr>
              <a:xfrm>
                <a:off x="2625238" y="4861220"/>
                <a:ext cx="540712" cy="338554"/>
              </a:xfrm>
              <a:prstGeom prst="rect">
                <a:avLst/>
              </a:prstGeom>
              <a:noFill/>
            </p:spPr>
            <p:txBody>
              <a:bodyPr wrap="square" rtlCol="0">
                <a:spAutoFit/>
              </a:bodyPr>
              <a:lstStyle/>
              <a:p>
                <a:r>
                  <a:rPr lang="en-US" sz="1600" dirty="0"/>
                  <a:t>H+</a:t>
                </a:r>
              </a:p>
            </p:txBody>
          </p:sp>
        </p:grpSp>
      </p:grpSp>
    </p:spTree>
    <p:extLst>
      <p:ext uri="{BB962C8B-B14F-4D97-AF65-F5344CB8AC3E}">
        <p14:creationId xmlns:p14="http://schemas.microsoft.com/office/powerpoint/2010/main" val="303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031 -0.00879 L 0.02031 -0.00856 C 0.02083 -0.00648 0.021 -0.00347 0.02204 -0.00139 C 0.02256 -0.00046 0.02395 -0.00115 0.02465 -0.00046 C 0.02604 0.00093 0.02673 0.00394 0.02847 0.00463 C 0.03628 0.0081 0.02847 0.00417 0.03541 0.0088 C 0.03593 0.00926 0.03663 0.00926 0.03732 0.00972 C 0.03836 0.01019 0.03941 0.01065 0.04045 0.01135 C 0.04166 0.01204 0.04253 0.01297 0.04357 0.01389 C 0.04809 0.02199 0.04218 0.0125 0.0493 0.01968 C 0.05017 0.0206 0.05052 0.02222 0.05121 0.02315 C 0.05243 0.02454 0.05381 0.02523 0.05503 0.02662 C 0.05572 0.02732 0.05625 0.02824 0.05694 0.02894 C 0.05816 0.03033 0.05954 0.03125 0.06076 0.03241 C 0.06163 0.03403 0.06215 0.03635 0.06336 0.0375 C 0.06406 0.03843 0.06545 0.03797 0.06649 0.03843 C 0.06736 0.03866 0.06805 0.03935 0.06892 0.04005 C 0.06961 0.04121 0.07013 0.0426 0.07083 0.04329 C 0.07135 0.04398 0.07222 0.04375 0.07274 0.04422 C 0.07413 0.04514 0.07534 0.04653 0.07656 0.04769 C 0.07725 0.04815 0.07777 0.04931 0.07847 0.04931 L 0.08541 0.05023 C 0.08715 0.0507 0.08871 0.05162 0.09045 0.05185 C 0.1052 0.05371 0.11927 0.05185 0.1342 0.05093 C 0.13941 0.04861 0.13107 0.05209 0.14062 0.04931 C 0.15104 0.04607 0.13611 0.04885 0.15 0.04676 C 0.15138 0.04514 0.15347 0.04398 0.15381 0.04167 C 0.15451 0.0375 0.15416 0.0375 0.15572 0.03403 C 0.15659 0.03241 0.15833 0.02894 0.15833 0.02917 C 0.1585 0.02755 0.15868 0.02616 0.15885 0.02477 C 0.1592 0.02338 0.15989 0.02199 0.16024 0.0206 C 0.16059 0.01875 0.16006 0.01644 0.16076 0.01482 C 0.16163 0.0125 0.16458 0.00972 0.16458 0.00996 C 0.16475 0.0088 0.16475 0.00764 0.16527 0.00718 C 0.16579 0.00648 0.16649 0.00672 0.16718 0.00625 C 0.16788 0.00579 0.1684 0.00486 0.16909 0.00463 C 0.17118 0.00371 0.17256 0.00371 0.17482 0.00371 L 0.16961 0.00371 L 0.16718 0.00301 L 0.16718 0.00324 " pathEditMode="relative" rAng="0" ptsTypes="AAAAAAAAAAAAAAAAAAAAAAAAAAAAAAAAAAAAAAAA">
                                      <p:cBhvr>
                                        <p:cTn id="6" dur="2000" fill="hold"/>
                                        <p:tgtEl>
                                          <p:spTgt spid="70"/>
                                        </p:tgtEl>
                                        <p:attrNameLst>
                                          <p:attrName>ppt_x</p:attrName>
                                          <p:attrName>ppt_y</p:attrName>
                                        </p:attrNameLst>
                                      </p:cBhvr>
                                      <p:rCtr x="7726" y="305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2743 0.00556 L -0.02743 0.00556 L -0.05348 0.00648 C -0.05643 0.00648 -0.05938 0.00741 -0.06233 0.00718 C -0.07223 0.00718 -0.08212 0.00625 -0.09202 0.00556 C -0.09341 0.00533 -0.09462 0.00509 -0.09584 0.00486 C -0.09671 0.00463 -0.09757 0.00417 -0.09844 0.00394 C -0.10903 0.00116 -0.10209 0.00324 -0.10799 0.00139 L -0.11181 -0.0037 C -0.11233 -0.00463 -0.11285 -0.00579 -0.11355 -0.00625 L -0.11546 -0.00694 C -0.11615 -0.00787 -0.11684 -0.00856 -0.11737 -0.00949 C -0.11789 -0.01042 -0.11823 -0.01134 -0.11875 -0.01204 C -0.11997 -0.01389 -0.12118 -0.01551 -0.12257 -0.01713 L -0.12431 -0.01967 C -0.125 -0.0206 -0.12552 -0.02153 -0.12622 -0.02222 L -0.12813 -0.02384 C -0.12848 -0.02477 -0.12848 -0.02569 -0.12882 -0.02639 C -0.13177 -0.03148 -0.13143 -0.03102 -0.13455 -0.03241 C -0.13993 -0.03727 -0.13316 -0.03148 -0.13837 -0.03495 C -0.13907 -0.03542 -0.13959 -0.03634 -0.14028 -0.03657 C -0.14184 -0.0375 -0.14532 -0.03819 -0.14532 -0.03819 C -0.14584 -0.03889 -0.14653 -0.03935 -0.14723 -0.04004 C -0.14792 -0.04074 -0.14827 -0.0419 -0.14914 -0.04259 C -0.14983 -0.04305 -0.1507 -0.04305 -0.15157 -0.04329 C -0.15591 -0.04722 -0.1507 -0.04305 -0.15921 -0.04583 C -0.1599 -0.04606 -0.16042 -0.04745 -0.16112 -0.04768 C -0.17362 -0.05046 -0.2 -0.05 -0.2073 -0.05 L -0.28334 -0.0493 C -0.31702 -0.04861 -0.31372 -0.0618 -0.31372 -0.03495 L -0.31372 -0.03565 " pathEditMode="relative" ptsTypes="AAAAAAAAAAAAAAAAAAAAAAAAAAAAAAA">
                                      <p:cBhvr>
                                        <p:cTn id="10" dur="2000" fill="hold"/>
                                        <p:tgtEl>
                                          <p:spTgt spid="6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40307</TotalTime>
  <Words>2283</Words>
  <Application>Microsoft Office PowerPoint</Application>
  <PresentationFormat>On-screen Show (4:3)</PresentationFormat>
  <Paragraphs>343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Biochemistry Theme</vt:lpstr>
      <vt:lpstr>The Electron Transport Chain</vt:lpstr>
      <vt:lpstr>Complex III: Q/Cytochrome C Oxidoreductase</vt:lpstr>
      <vt:lpstr>One Dimer of Complex III</vt:lpstr>
      <vt:lpstr>Cytochrome C</vt:lpstr>
      <vt:lpstr>Coenzyme Q (Ubiquinone)</vt:lpstr>
      <vt:lpstr>The Q Cycle: Part 1</vt:lpstr>
      <vt:lpstr>The Q Cycle: Part 1</vt:lpstr>
      <vt:lpstr>The Q Cycle: Part 1</vt:lpstr>
      <vt:lpstr>The Q-Cycle Part 2</vt:lpstr>
      <vt:lpstr>The Q-Cycle Part 2</vt:lpstr>
      <vt:lpstr>The Q-Cycle Part 2</vt:lpstr>
      <vt:lpstr>The Q-Cycle Part 2</vt:lpstr>
      <vt:lpstr>Complex III: End Result for 1 NADH or 1 FADH</vt:lpstr>
      <vt:lpstr>Summary of the Electron Transport Chain</vt:lpstr>
      <vt:lpstr>Proton Load for NADH and FADH2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554</cp:revision>
  <cp:lastPrinted>2020-02-10T04:30:13Z</cp:lastPrinted>
  <dcterms:created xsi:type="dcterms:W3CDTF">2020-01-06T19:40:53Z</dcterms:created>
  <dcterms:modified xsi:type="dcterms:W3CDTF">2020-03-14T20:28:31Z</dcterms:modified>
</cp:coreProperties>
</file>