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445" r:id="rId2"/>
    <p:sldId id="446" r:id="rId3"/>
    <p:sldId id="447" r:id="rId4"/>
    <p:sldId id="448" r:id="rId5"/>
    <p:sldId id="449" r:id="rId6"/>
    <p:sldId id="451" r:id="rId7"/>
    <p:sldId id="450" r:id="rId8"/>
    <p:sldId id="452" r:id="rId9"/>
    <p:sldId id="453" r:id="rId10"/>
    <p:sldId id="454" r:id="rId11"/>
    <p:sldId id="455" r:id="rId12"/>
    <p:sldId id="456" r:id="rId13"/>
    <p:sldId id="457" r:id="rId14"/>
    <p:sldId id="458" r:id="rId15"/>
    <p:sldId id="459" r:id="rId16"/>
    <p:sldId id="460" r:id="rId17"/>
    <p:sldId id="462" r:id="rId18"/>
    <p:sldId id="463" r:id="rId19"/>
    <p:sldId id="464" r:id="rId20"/>
    <p:sldId id="461" r:id="rId21"/>
    <p:sldId id="465" r:id="rId22"/>
    <p:sldId id="466" r:id="rId23"/>
    <p:sldId id="467" r:id="rId24"/>
    <p:sldId id="468" r:id="rId25"/>
    <p:sldId id="469" r:id="rId26"/>
    <p:sldId id="470" r:id="rId27"/>
    <p:sldId id="471" r:id="rId28"/>
    <p:sldId id="472" r:id="rId2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5451" autoAdjust="0"/>
  </p:normalViewPr>
  <p:slideViewPr>
    <p:cSldViewPr snapToGrid="0" showGuides="1">
      <p:cViewPr varScale="1">
        <p:scale>
          <a:sx n="44" d="100"/>
          <a:sy n="44" d="100"/>
        </p:scale>
        <p:origin x="1812" y="22"/>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7T17:46:16.881"/>
    </inkml:context>
    <inkml:brush xml:id="br0">
      <inkml:brushProperty name="width" value="0.1" units="cm"/>
      <inkml:brushProperty name="height" value="0.1" units="cm"/>
      <inkml:brushProperty name="ignorePressure" value="1"/>
    </inkml:brush>
  </inkml:definitions>
  <inkml:trace contextRef="#ctx0" brushRef="#br0">1 1,'0'0,"0"0,0 0,0 0,13 5,11 6,1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26.447"/>
    </inkml:context>
    <inkml:brush xml:id="br0">
      <inkml:brushProperty name="width" value="0.1" units="cm"/>
      <inkml:brushProperty name="height" value="0.1" units="cm"/>
    </inkml:brush>
  </inkml:definitions>
  <inkml:trace contextRef="#ctx0" brushRef="#br0">619 49 2345 0 0,'1'4'2825'0'0,"-8"-8"-1694"0"0,4 2-1015 0 0,-1 1 0 0 0,1-1 0 0 0,0 1 0 0 0,-1-1 0 0 0,0 1-1 0 0,1 0 1 0 0,-1 0 0 0 0,0 1 0 0 0,1-1 0 0 0,-1 1 0 0 0,0 0-1 0 0,-4 0 1 0 0,-13-1 43 0 0,-56-14 81 0 0,56 12-226 0 0,-76-7 9 0 0,45 6 5 0 0,-39 0 64 0 0,77 4-79 0 0,-8 0 99 0 0,-30 3 0 0 0,45-2-85 0 0,1 0 0 0 0,-1 1 0 0 0,1-1 0 0 0,0 1 0 0 0,0 1 0 0 0,0-1 0 0 0,0 1 0 0 0,0 0 0 0 0,-7 5 0 0 0,5-3-65 0 0,6-3-1 0 0,-1-1-1 0 0,1 1 1 0 0,0-1-1 0 0,-1 1 1 0 0,1 0 0 0 0,0 0-1 0 0,0 0 1 0 0,0 0-1 0 0,1 0 1 0 0,-1 0-1 0 0,0 0 1 0 0,1 1-1 0 0,-1-1 1 0 0,1 1-1 0 0,0-1 1 0 0,0 1-1 0 0,-1 3 1 0 0,-2 9-271 0 0,3 1-124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26.798"/>
    </inkml:context>
    <inkml:brush xml:id="br0">
      <inkml:brushProperty name="width" value="0.1" units="cm"/>
      <inkml:brushProperty name="height" value="0.1" units="cm"/>
    </inkml:brush>
  </inkml:definitions>
  <inkml:trace contextRef="#ctx0" brushRef="#br0">1 0 1600 0 0,'24'49'4445'0'0,"-21"-43"-4060"0"0,0 1-1 0 0,-1 0 1 0 0,0 0-1 0 0,0 0 1 0 0,0 0-1 0 0,-1 1 1 0 0,-1-1 0 0 0,1 8-1 0 0,0-6-179 0 0,-1 7 141 0 0,-1 18 0 0 0,0 2-20 0 0,0 56 50 0 0,2 106-63 0 0,4-118-154 0 0,-5-74-142 0 0,1 0 1 0 0,0 0-1 0 0,0 1 0 0 0,3 8 0 0 0,2 11-222 0 0,-2-13-236 0 0,-2-9-167 0 0,-8-9-1856 0 0,5 4 2191 0 0,0-1-1 0 0,0 1 0 0 0,0 0 1 0 0,1 0-1 0 0,-1-1 0 0 0,0 1 1 0 0,1-1-1 0 0,-1-1 1 0 0,0-7-921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27.265"/>
    </inkml:context>
    <inkml:brush xml:id="br0">
      <inkml:brushProperty name="width" value="0.1" units="cm"/>
      <inkml:brushProperty name="height" value="0.1" units="cm"/>
    </inkml:brush>
  </inkml:definitions>
  <inkml:trace contextRef="#ctx0" brushRef="#br0">148 1 2473 0 0,'10'0'2006'0'0,"-6"-1"-1557"0"0,0 1 1 0 0,1 0-1 0 0,-1 0 0 0 0,1 1 0 0 0,-1-1 0 0 0,1 1 0 0 0,-1 0 0 0 0,0 0 0 0 0,1 1 1 0 0,-1-1-1 0 0,4 3 0 0 0,11 4 628 0 0,28 14-191 0 0,-37-15-708 0 0,16 16-1 0 0,0-1-51 0 0,11 6-52 0 0,-1 2 0 0 0,-2 1-1 0 0,35 40 1 0 0,-63-62-90 0 0,1 0 0 0 0,-1 0 0 0 0,0 1 0 0 0,-1 0 0 0 0,0 0 0 0 0,-1 0 0 0 0,4 11 1 0 0,-1 0-23 0 0,-4-14 24 0 0,-1 0-1 0 0,0 0 1 0 0,0 1 0 0 0,-1-1 0 0 0,0 0 0 0 0,-1 1 0 0 0,1-1-1 0 0,-1 1 1 0 0,-1-1 0 0 0,0 1 0 0 0,0-1 0 0 0,0 0 0 0 0,-1 1 0 0 0,0-1-1 0 0,0 0 1 0 0,-5 11 0 0 0,-1-2-10 0 0,-1-1-1 0 0,-1 0 0 0 0,0 0 1 0 0,0-1-1 0 0,-23 24 1 0 0,27-32 19 0 0,0-1 0 0 0,-1 0 1 0 0,1 0-1 0 0,-1 0 0 0 0,0-1 0 0 0,-8 5 1 0 0,-3-1-14 0 0,-26 7 1 0 0,21-9 14 0 0,-1-2 0 0 0,1 0 0 0 0,-1-2 0 0 0,-31-1 1 0 0,8 1 12 0 0,23-1 15 0 0,6-1 20 0 0,0 2-1 0 0,0-1 0 0 0,0 2 0 0 0,-19 5 0 0 0,28-6 30 0 0,6-1-32 0 0,0 0 0 0 0,0 0 1 0 0,-1 0-1 0 0,-4 2 0 0 0,7-2-28 0 0,0-1 0 0 0,1 1 0 0 0,-1-1 0 0 0,0 1 0 0 0,1-1 0 0 0,-1 1 1 0 0,0-1-1 0 0,1 1 0 0 0,-1 0 0 0 0,1-1 0 0 0,-1 1 0 0 0,1 0 0 0 0,-1-1 0 0 0,1 1 0 0 0,0 0 0 0 0,-1 0 0 0 0,1 0 0 0 0,0-1 0 0 0,0 1 0 0 0,-1 0 0 0 0,1 0 0 0 0,0 0 0 0 0,0 0 0 0 0,0 0 0 0 0,0 4-149 0 0,0 0 0 0 0,0-1-1 0 0,0 1 1 0 0,1-1 0 0 0,0 1 0 0 0,0-1-1 0 0,0 1 1 0 0,0-1 0 0 0,1 0-1 0 0,-1 1 1 0 0,1-1 0 0 0,0 0-1 0 0,1 0 1 0 0,4 6 0 0 0,4 5-700 0 0,-3 1-428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44.135"/>
    </inkml:context>
    <inkml:brush xml:id="br0">
      <inkml:brushProperty name="width" value="0.1" units="cm"/>
      <inkml:brushProperty name="height" value="0.1" units="cm"/>
    </inkml:brush>
  </inkml:definitions>
  <inkml:trace contextRef="#ctx0" brushRef="#br0">1 3410 1072 0 0,'0'1'116'0'0,"1"-1"1"0"0,-1 0-1 0 0,1 0 0 0 0,-1 0 0 0 0,1 0 0 0 0,-1 0 1 0 0,1 0-1 0 0,-1 0 0 0 0,1 0 0 0 0,-1 0 1 0 0,0 0-1 0 0,1 0 0 0 0,-1-1 0 0 0,1 1 0 0 0,-1 0 1 0 0,1 0-1 0 0,-1 0 0 0 0,1 0 0 0 0,-1-1 0 0 0,0 1 1 0 0,1 0-1 0 0,-1-1 0 0 0,0 1 0 0 0,1 0 0 0 0,-1 0 1 0 0,0-1-1 0 0,1 1 0 0 0,-1-1 0 0 0,0 1 1 0 0,0 0-1 0 0,1-1 0 0 0,-1 1 0 0 0,0-1 0 0 0,0 1 1 0 0,0 0-1 0 0,1-1 0 0 0,-1 1 0 0 0,0-1 0 0 0,0 1 1 0 0,0-1-1 0 0,0 1 0 0 0,0-1 0 0 0,0 1 0 0 0,0-1 1 0 0,2-11 1077 0 0,-1 8-905 0 0,0-1 0 0 0,0 1 0 0 0,0 0-1 0 0,-1-1 1 0 0,0 1 0 0 0,0 0 0 0 0,0-1 0 0 0,-1-4-1 0 0,0-11 635 0 0,4-45 878 0 0,-1-21-1029 0 0,-1-133-385 0 0,0 195-373 0 0,-3-54 20 0 0,0 16-16 0 0,1-25 15 0 0,4-133 198 0 0,-1 196-188 0 0,9-87 221 0 0,-8 89-145 0 0,1-1 0 0 0,15-41-1 0 0,-6 36-13 0 0,-9 22-81 0 0,-1 0-1 0 0,0-1 1 0 0,3-7 0 0 0,-1-4 26 0 0,-1 2 5 0 0,1 1 0 0 0,9-21 0 0 0,-7 21-19 0 0,-1-1 0 0 0,7-31 0 0 0,-8 28 3 0 0,13-35-1 0 0,-14 44-39 0 0,0-1 0 0 0,-1-1-1 0 0,2-20 1 0 0,-2 15-2 0 0,3-44-11 0 0,-4 50 13 0 0,2-4 4 0 0,1-23 0 0 0,-3 10-1 0 0,-1 11 4 0 0,0 0-1 0 0,6-27 1 0 0,2 0 27 0 0,-2-1-1 0 0,1-48 1 0 0,-6 69-21 0 0,0-9 13 0 0,-1 14 7 0 0,4-29-1 0 0,0 28 1 0 0,0 0 0 0 0,1 1 0 0 0,2 0-1 0 0,9-20 1 0 0,-10 25-12 0 0,-1 1 9 0 0,7-18 1 0 0,-6 14-6 0 0,0 0 0 0 0,12-19 0 0 0,-11 23-15 0 0,-1 0 1 0 0,-1-1 0 0 0,0 0 0 0 0,4-18 0 0 0,-9 30-10 0 0,1-7 4 0 0,0 0-1 0 0,1 1 0 0 0,0-1 1 0 0,0 1-1 0 0,6-10 0 0 0,-1 4 12 0 0,0 1-1 0 0,1 1 0 0 0,1-1 1 0 0,0 2-1 0 0,20-19 1 0 0,214-195 534 0 0,-121 122-317 0 0,-90 78-173 0 0,-6 6-20 0 0,60-31 0 0 0,-63 37-26 0 0,26-13-5 0 0,89-32 1 0 0,-85 36 35 0 0,21-6 13 0 0,-21 14 11 0 0,70-8-1 0 0,-36 8-16 0 0,192-35 47 0 0,-23 8 65 0 0,-163 23-99 0 0,-41 7-17 0 0,1 1 4 0 0,41-8 42 0 0,-29 7-24 0 0,126-14 79 0 0,-126 22-103 0 0,228-4 102 0 0,314 5 136 0 0,-138-14-200 0 0,-347 15-91 0 0,104 2-12 0 0,46-4 15 0 0,2 1-40 0 0,30 34 23 0 0,-216-20 19 0 0,3 1 3 0 0,210 24-7 0 0,20 12-2 0 0,-235-30 9 0 0,-9-1 0 0 0,13 0-1 0 0,230 39-13 0 0,-151-28 13 0 0,15 1-7 0 0,184 27-65 0 0,3-10 26 0 0,-214-28 38 0 0,27 3-21 0 0,-61-7 19 0 0,-25-3 5 0 0,-57-6 1 0 0,54 15-1 0 0,-11-1 1 0 0,-16-4-31 0 0,120 45 0 0 0,-39-9 4 0 0,-108-39 32 0 0,24 7 13 0 0,-43-14-11 0 0,252 76 23 0 0,-238-68-28 0 0,-1 2 1 0 0,67 42-1 0 0,19 36-14 0 0,-102-78 11 0 0,76 55 5 0 0,-23-18-7 0 0,147 125-24 0 0,33 23-79 0 0,-182-151 56 0 0,-3 2-1 0 0,83 82 1 0 0,-9 3-60 0 0,-99-97 86 0 0,17 18-14 0 0,-29-24 18 0 0,35 40-13 0 0,-56-60 31 0 0,0 0 1 0 0,8 18-1 0 0,1 1-12 0 0,25 43-6 0 0,37 52-44 0 0,-62-99 65 0 0,23 44-1 0 0,-28-46 5 0 0,1-1-1 0 0,1-1 0 0 0,19 23 0 0 0,-12-18-11 0 0,33 54 0 0 0,-44-61 12 0 0,-11-19 0 0 0,1 0 0 0 0,0 0 0 0 0,1-1 0 0 0,-1 1 0 0 0,0 0 0 0 0,1-1 0 0 0,0 1 0 0 0,0-1 0 0 0,6 5 0 0 0,6 5-26 0 0,-11-9 9 0 0,-1-1-1 0 0,1 0 1 0 0,0 0 0 0 0,0 0 0 0 0,0 0 0 0 0,0-1 0 0 0,1 0 0 0 0,7 4 0 0 0,-7-5-122 0 0,-1 0 1 0 0,0-1 0 0 0,1 1-1 0 0,-1-1 1 0 0,0 0 0 0 0,1 0 0 0 0,-1 0-1 0 0,0 0 1 0 0,1-1 0 0 0,-1 0-1 0 0,0 0 1 0 0,0 0 0 0 0,8-3-1 0 0,-12 0-978 0 0,0 4 1027 0 0,0-1 0 0 0,0 0 0 0 0,0 0 0 0 0,0 0 0 0 0,0 0 0 0 0,0 0 0 0 0,0 0 0 0 0,1 0 0 0 0,-1 0 0 0 0,0 1 0 0 0,0-1 0 0 0,1-1 0 0 0,0 1 16 0 0,-1 0-1 0 0,1 1 1 0 0,-1-1 0 0 0,1 1-1 0 0,-1-1 1 0 0,0 0 0 0 0,1 1-1 0 0,-1-1 1 0 0,0 0 0 0 0,0 0-1 0 0,0 1 1 0 0,1-1 0 0 0,-1 0-1 0 0,0 0 1 0 0,0 1 0 0 0,0-1-1 0 0,0-1 1 0 0,0-11-1151 0 0,0 12 1150 0 0,1 0 1 0 0,-1 0-1 0 0,1 0 0 0 0,-1 0 1 0 0,1 1-1 0 0,-1-1 1 0 0,1 0-1 0 0,-1 0 0 0 0,1 0 1 0 0,0 0-1 0 0,-1 0 0 0 0,1 1 1 0 0,0-1-1 0 0,0 0 0 0 0,1 0 1 0 0,-1 0-19 0 0,0 0 0 0 0,0 0 0 0 0,0 0 0 0 0,0 0 0 0 0,0 0 0 0 0,0 0 0 0 0,0 0 0 0 0,-1 0 0 0 0,1 0 0 0 0,1-2 0 0 0,0-1-297 0 0,0 0-1 0 0,0 0 0 0 0,0 0 0 0 0,6-7 0 0 0,-5 8 153 0 0,0-1 0 0 0,-1 1 0 0 0,1-1-1 0 0,-1 0 1 0 0,3-7 0 0 0,18-37-625 0 0,-22 45 938 0 0,0 0-1 0 0,0 0 1 0 0,0 0 0 0 0,1 0-1 0 0,2-4 1 0 0,-3 6-19 0 0,-1 0 1 0 0,1 0 0 0 0,0 0-1 0 0,0 0 1 0 0,0 0 0 0 0,0 1-1 0 0,1-1 1 0 0,-1 0 0 0 0,0 0-1 0 0,0 1 1 0 0,0-1 0 0 0,3 0-1 0 0,-3 1-9 0 0,-1 0-1 0 0,1-1 0 0 0,-1 1 0 0 0,1 0 0 0 0,0-1 0 0 0,-1 1 0 0 0,1-1 0 0 0,-1 1 0 0 0,1 0 0 0 0,-1-1 0 0 0,1 1 0 0 0,-1-1 0 0 0,1 0 0 0 0,-1 1 0 0 0,0-1 0 0 0,1 1 0 0 0,-1-2 0 0 0,1 2 4 0 0,-1 0-1 0 0,0-1 1 0 0,0 1 0 0 0,0-1-1 0 0,1 1 1 0 0,-1 0 0 0 0,0 0-1 0 0,0-1 1 0 0,1 1 0 0 0,-1 0-1 0 0,0-1 1 0 0,0 1 0 0 0,1 0-1 0 0,-1 0 1 0 0,0-1 0 0 0,1 1-1 0 0,-1 0 1 0 0,0 0 0 0 0,1 0-1 0 0,-1 0 1 0 0,1-1 0 0 0,-1 1-1 0 0,0 0 1 0 0,1 0 0 0 0,-1 0-1 0 0,0 0 1 0 0,1 0 0 0 0,0 0 91 0 0,0 0 1 0 0,1 0 0 0 0,-1-1-1 0 0,0 1 1 0 0,0 0 0 0 0,0-1-1 0 0,-1 1 1 0 0,1 0 0 0 0,0-1-1 0 0,0 1 1 0 0,0-1 0 0 0,0 0 0 0 0,0 1-1 0 0,0-2 1 0 0,0 2-80 0 0,-1 0 0 0 0,0 0 0 0 0,1-1 0 0 0,-1 1-1 0 0,0 0 1 0 0,0 0 0 0 0,1-1 0 0 0,-1 1 0 0 0,0 0 0 0 0,0-1 0 0 0,0 1 0 0 0,0 0 0 0 0,1-1 0 0 0,-1 1-1 0 0,0 0 1 0 0,0-1 0 0 0,0 1 0 0 0,0-1 0 0 0,0 1 0 0 0,0 0 0 0 0,0-1 0 0 0,0 1 0 0 0,0-1 0 0 0,0 1 0 0 0,0 0-1 0 0,0-1 1 0 0,0 1 0 0 0,0 0 0 0 0,0-1 0 0 0,-1 1 0 0 0,1 0 0 0 0,0-1 0 0 0,0 1 0 0 0,0 0 0 0 0,0-1 0 0 0,-1 1-1 0 0,1 0 1 0 0,-1-1 0 0 0,-12-3 1395 0 0,12 4-1438 0 0,0 0 1 0 0,1 0-1 0 0,-1 0 1 0 0,1 0 0 0 0,-1-1-1 0 0,0 1 1 0 0,1 0-1 0 0,-1 0 1 0 0,1-1-1 0 0,-1 1 1 0 0,1-1 0 0 0,-1 1-1 0 0,1 0 1 0 0,-1-1-1 0 0,1 1 1 0 0,-1-1 0 0 0,1 1-1 0 0,0-1 1 0 0,-1 1-1 0 0,1-1 1 0 0,0 1-1 0 0,-1-1 1 0 0,1 0 0 0 0,0 1-1 0 0,0-1 1 0 0,0 1-1 0 0,-1-1 1 0 0,1 0 0 0 0,0 1-1 0 0,0-1 1 0 0,0 0-1 0 0,7-3 308 0 0,-6 4-317 0 0,-1 0 1 0 0,0 0-1 0 0,0 0 0 0 0,0 0 0 0 0,0-1 0 0 0,0 1 1 0 0,0 0-1 0 0,0 0 0 0 0,1 0 0 0 0,-1-1 0 0 0,0 1 1 0 0,0 0-1 0 0,0 0 0 0 0,0 0 0 0 0,0 0 1 0 0,0-1-1 0 0,0 1 0 0 0,0 0 0 0 0,0 0 0 0 0,0-1 1 0 0,0 1-1 0 0,0 0 0 0 0,0 0 0 0 0,0 0 0 0 0,0-1 1 0 0,0 1-1 0 0,-1 0 0 0 0,1 0 0 0 0,0 0 1 0 0,0 0-1 0 0,0-1 0 0 0,0 1 0 0 0,0 0 0 0 0,0 0 1 0 0,-1 0-1 0 0,1-3 293 0 0,4 3-223 0 0,0 0-45 0 0,1 0-1 0 0,-1 1 1 0 0,0 0-1 0 0,0 0 1 0 0,0 0 0 0 0,0 1-1 0 0,4 1 1 0 0,26 15 87 0 0,-25-12-103 0 0,0 1 0 0 0,0 0 0 0 0,-1 0 0 0 0,0 0 0 0 0,14 18 0 0 0,-11-14-15 0 0,20 25-9 0 0,42 44-14 0 0,-66-73 20 0 0,0 1-1 0 0,-1-1 0 0 0,-1 1 0 0 0,1 1 0 0 0,7 15 1 0 0,8 18 151 0 0,-21-42-148 0 0,0 0 0 0 0,0 0 0 0 0,0 0 0 0 0,0 0 0 0 0,0 1 1 0 0,0-1-1 0 0,0 0 0 0 0,0 0 0 0 0,0 0 0 0 0,0 0 0 0 0,0 1 0 0 0,1-1 1 0 0,-1 0-1 0 0,0 0 0 0 0,0 0 0 0 0,0 0 0 0 0,0 0 0 0 0,0 1 1 0 0,0-1-1 0 0,0 0 0 0 0,0 0 0 0 0,1 0 0 0 0,-1 0 0 0 0,0 0 0 0 0,0 0 1 0 0,0 0-1 0 0,0 0 0 0 0,0 0 0 0 0,1 1 0 0 0,-1-1 0 0 0,0 0 0 0 0,0 0 1 0 0,0 0-1 0 0,0 0 0 0 0,0 0 0 0 0,1 0 0 0 0,-1 0 0 0 0,0 0 0 0 0,0 0 1 0 0,0 0-1 0 0,1 0 0 0 0,0-7 187 0 0,-4-4-189 0 0,0 0 0 0 0,-1 0 0 0 0,-1 1 0 0 0,-9-18 0 0 0,8 15-12 0 0,1 6-10 0 0,0 0-1 0 0,0 1 0 0 0,0-1 1 0 0,-1 1-1 0 0,-11-9 1 0 0,12 10 7 0 0,-2 0-18 0 0,1 0 1 0 0,-13-7-1 0 0,-8-5-52 0 0,11 4 50 0 0,1 2 13 0 0,-14-15 1 0 0,25 21 34 0 0,-1 1 0 0 0,1-1 0 0 0,1 0 1 0 0,-1 0-1 0 0,1-1 0 0 0,0 1 0 0 0,-3-8 1 0 0,6 12-4 0 0,-1 0 0 0 0,1-1-1 0 0,0 1 1 0 0,0 0 0 0 0,0 0 0 0 0,0-1 0 0 0,0 1 0 0 0,0 0 0 0 0,1 0 0 0 0,-1-1 0 0 0,0 1 0 0 0,1 0 0 0 0,-1 0-1 0 0,1 0 1 0 0,0-2 0 0 0,-1 3-4 0 0,0-1 0 0 0,0 0 0 0 0,1 1 0 0 0,-1-1 0 0 0,0 1 0 0 0,1-1 0 0 0,-1 1 0 0 0,0-1-1 0 0,1 1 1 0 0,-1-1 0 0 0,0 1 0 0 0,1-1 0 0 0,-1 1 0 0 0,1-1 0 0 0,-1 1 0 0 0,1 0 0 0 0,-1-1 0 0 0,1 1-1 0 0,-1 0 1 0 0,1-1 0 0 0,0 1 0 0 0,-1 0 0 0 0,1 0 0 0 0,-1 0 0 0 0,2-1 0 0 0,15 7 1 0 0,-16-5-23 0 0,0 0-1 0 0,0 1 1 0 0,0-1-1 0 0,-1 0 1 0 0,1 1-1 0 0,0-1 1 0 0,-1 1-1 0 0,0-1 1 0 0,1 1-1 0 0,-1-1 0 0 0,0 4 1 0 0,3 7-43 0 0,-1-7 41 0 0,-1 0 0 0 0,0 0 0 0 0,0 0 0 0 0,-1 1-1 0 0,0-1 1 0 0,0 6 0 0 0,1 11-31 0 0,-1-5-4 0 0,-1 0-1 0 0,0 1 0 0 0,-4 21 0 0 0,2-23 7 0 0,3 0 11 0 0,0-14 28 0 0,0 0 0 0 0,0 1 1 0 0,0-1-1 0 0,0 0 0 0 0,0 0 0 0 0,-1 1 0 0 0,1-1 0 0 0,-1 0 1 0 0,1 0-1 0 0,-1 0 0 0 0,0 0 0 0 0,0 0 0 0 0,-2 3 0 0 0,-4 4-11 0 0,4-5 14 0 0,0-1 0 0 0,0 0-1 0 0,1 1 1 0 0,-3 4 0 0 0,1-2 1 0 0,0 0-1 0 0,0 0 1 0 0,0-1-1 0 0,-1 0 1 0 0,1 0 0 0 0,-1 0-1 0 0,-1 0 1 0 0,-7 5 0 0 0,4-2-3 0 0,-16 14 0 0 0,13-9 3 0 0,0-1 0 0 0,-22 17 0 0 0,26-24 1 0 0,0 1 0 0 0,0-2-1 0 0,0 1 1 0 0,-1-1 0 0 0,1 0 0 0 0,-13 3 0 0 0,13-5-7 0 0,0-1-1 0 0,0 0 1 0 0,0 0 0 0 0,0-1 0 0 0,0 0 0 0 0,-13-2 0 0 0,-45-11-79 0 0,64 13 85 0 0,-1-1-10 0 0,0 0 0 0 0,0 0 0 0 0,0 0 0 0 0,1 0 0 0 0,-1 0 0 0 0,0-1 0 0 0,0 0-1 0 0,1 1 1 0 0,-1-1 0 0 0,1 0 0 0 0,-4-3 0 0 0,6 4 13 0 0,0 0 1 0 0,0 1 0 0 0,0-1-1 0 0,0 1 1 0 0,0-1-1 0 0,-1 1 1 0 0,1-1-1 0 0,0 1 1 0 0,0-1-1 0 0,0 0 1 0 0,1 1-1 0 0,-1-1 1 0 0,0 1-1 0 0,0-1 1 0 0,0 1-1 0 0,0-1 1 0 0,0 1-1 0 0,1-1 1 0 0,-1 1-1 0 0,1-1 1 0 0,7-1 31 0 0,0 0 101 0 0,1-1 0 0 0,11-4 0 0 0,-14 5-68 0 0,0-1 0 0 0,0 1 0 0 0,7-2 1 0 0,14-5 124 0 0,4-5 96 0 0,4-2-41 0 0,112-81 613 0 0,-137 89-833 0 0,-1-1-1 0 0,0 0 1 0 0,12-17 0 0 0,-20 25-25 0 0,0-1 1 0 0,0 0 0 0 0,0 1-1 0 0,-1-1 1 0 0,1 0-1 0 0,-1 0 1 0 0,1 0 0 0 0,-1 1-1 0 0,1-1 1 0 0,-1-3 0 0 0,2-8 1 0 0,0 4-16 0 0,0 0-1 0 0,-1 1 1 0 0,1-10 0 0 0,-2 8-14 0 0,1 1 0 0 0,4-16-1 0 0,-3 20-45 0 0,-1-1 0 0 0,0 1 0 0 0,0-1 0 0 0,0 1 0 0 0,-1-1 0 0 0,0 1 0 0 0,0-1 0 0 0,0 0 0 0 0,0 1 0 0 0,-1-1 0 0 0,0 1-1 0 0,-1-1 1 0 0,1 1 0 0 0,-4-8 0 0 0,4 11-11 0 0,-1 0 0 0 0,1 0-1 0 0,-1 0 1 0 0,0 0 0 0 0,0 1-1 0 0,0-1 1 0 0,0 1 0 0 0,0-1 0 0 0,0 1-1 0 0,-1-1 1 0 0,1 1 0 0 0,0 0 0 0 0,-1 0-1 0 0,1 1 1 0 0,-4-2 0 0 0,-11-5-619 0 0,11 4 234 0 0,-1 1-1 0 0,1 0 1 0 0,-1 0-1 0 0,0 0 1 0 0,0 1 0 0 0,0 0-1 0 0,-9 0 1 0 0,4 1-286 0 0,-1 0 1 0 0,-24 4-1 0 0,10 1-495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19.449"/>
    </inkml:context>
    <inkml:brush xml:id="br0">
      <inkml:brushProperty name="width" value="0.1" units="cm"/>
      <inkml:brushProperty name="height" value="0.1" units="cm"/>
    </inkml:brush>
  </inkml:definitions>
  <inkml:trace contextRef="#ctx0" brushRef="#br0">0 103 1872 0 0,'3'-2'312'0'0,"-1"0"-1"0"0,1 0 1 0 0,-1 0-1 0 0,0-1 1 0 0,0 1-1 0 0,0-1 0 0 0,0 1 1 0 0,0-1-1 0 0,0 0 1 0 0,0-3-1 0 0,16-34 1694 0 0,-13 27-1704 0 0,-5 13-291 0 0,0-2 74 0 0,1 1 0 0 0,-1-1-1 0 0,1 0 1 0 0,0 1 0 0 0,0-1 0 0 0,0 1-1 0 0,-1 0 1 0 0,1-1 0 0 0,1 1 0 0 0,-1-1-1 0 0,2-1 263 0 0,6 7 650 0 0,-9-4-984 0 0,0 0 0 0 0,1 1 0 0 0,-1-1 0 0 0,0 0 1 0 0,1 1-1 0 0,-1-1 0 0 0,0 1 0 0 0,0-1 0 0 0,0 1 0 0 0,1-1 0 0 0,-1 1 1 0 0,0-1-1 0 0,0 1 0 0 0,0-1 0 0 0,0 1 0 0 0,0-1 0 0 0,0 0 1 0 0,0 1-1 0 0,0 0 0 0 0,2 9 66 0 0,-1-8-73 0 0,0 0 0 0 0,0 0-1 0 0,-1-1 1 0 0,1 1 0 0 0,0 0 0 0 0,-1 0-1 0 0,0 0 1 0 0,1 0 0 0 0,-1 0 0 0 0,0 0-1 0 0,0 0 1 0 0,0 0 0 0 0,0 0 0 0 0,0 0-1 0 0,-1 3 1 0 0,-1 11 2 0 0,0 1 0 0 0,2-1 1 0 0,2 23-1 0 0,0 5 12 0 0,3 55 100 0 0,0 22 57 0 0,0-2-9 0 0,-5-103-163 0 0,-1-3-66 0 0,1-1 1 0 0,1 0 0 0 0,0 0-1 0 0,5 23 1 0 0,-2-23-330 0 0,-1-1-487 0 0,4 17 1 0 0,-7-26 618 0 0,1 0 1 0 0,0 0-1 0 0,0 0 0 0 0,-1 0 1 0 0,1 0-1 0 0,0 0 0 0 0,1 0 0 0 0,-1 0 1 0 0,0 0-1 0 0,0-1 0 0 0,1 1 0 0 0,-1 0 1 0 0,1-1-1 0 0,2 3 0 0 0,0 1-978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19.784"/>
    </inkml:context>
    <inkml:brush xml:id="br0">
      <inkml:brushProperty name="width" value="0.1" units="cm"/>
      <inkml:brushProperty name="height" value="0.1" units="cm"/>
    </inkml:brush>
  </inkml:definitions>
  <inkml:trace contextRef="#ctx0" brushRef="#br0">562 1 1664 0 0,'-10'1'1299'0'0,"-1"0"0"0"0,0 1 0 0 0,1 0 0 0 0,-14 5 0 0 0,10-3-854 0 0,-25 4 0 0 0,21-7-241 0 0,-19-1 1 0 0,17 0-114 0 0,-63-5 110 0 0,83 5-200 0 0,-103-3 105 0 0,89 3-74 0 0,0 1 1 0 0,-18 2 0 0 0,-15 1 63 0 0,39-4-139 0 0,-1 1-1 0 0,-16 4 0 0 0,7-1-454 0 0,18-4 403 0 0,-1 0 0 0 0,0 0-1 0 0,1 0 1 0 0,-1 0 0 0 0,1 0 0 0 0,-1 1 0 0 0,0-1-1 0 0,1 0 1 0 0,-1 0 0 0 0,1 1 0 0 0,-1-1-1 0 0,0 1 1 0 0,1-1 0 0 0,-1 0 0 0 0,1 1 0 0 0,0-1-1 0 0,-1 1 1 0 0,-1 1-470 0 0,0-1-265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20.237"/>
    </inkml:context>
    <inkml:brush xml:id="br0">
      <inkml:brushProperty name="width" value="0.1" units="cm"/>
      <inkml:brushProperty name="height" value="0.1" units="cm"/>
    </inkml:brush>
  </inkml:definitions>
  <inkml:trace contextRef="#ctx0" brushRef="#br0">0 10 2809 0 0,'10'-7'3587'0'0,"-10"7"-3344"0"0,1-1-1 0 0,-1 1 0 0 0,1 0 1 0 0,0-1-1 0 0,-1 1 1 0 0,1 0-1 0 0,-1 0 0 0 0,1-1 1 0 0,0 1-1 0 0,-1 0 0 0 0,2 0 1 0 0,9 57 1232 0 0,11 197-1358 0 0,-10-138-618 0 0,35 152-1 0 0,-41-241 191 0 0,6 23-543 0 0,-9-41 635 0 0,1 5-371 0 0,-4-14 583 0 0,0 0 0 0 0,0 0 0 0 0,0 0 0 0 0,0 0-1 0 0,0 0 1 0 0,0 0 0 0 0,0 0 0 0 0,0 0 0 0 0,0 0 0 0 0,0-1 0 0 0,0 1 0 0 0,0 0 0 0 0,0 0 0 0 0,0 0 0 0 0,0 0 0 0 0,0 0 0 0 0,0 0 0 0 0,0 0 0 0 0,0 0-1 0 0,0 0 1 0 0,0 0 0 0 0,0 0 0 0 0,0 0 0 0 0,0 0 0 0 0,0 0 0 0 0,0 0 0 0 0,0 0 0 0 0,1 0 0 0 0,-1 0 0 0 0,0 0 0 0 0,0 0 0 0 0,0 0 0 0 0,0 0 0 0 0,0 0 0 0 0,0 0-1 0 0,0 0 1 0 0,0 0 0 0 0,0 0 0 0 0,0 0 0 0 0,0 0 0 0 0,0 0 0 0 0,0 1 0 0 0,0-1 0 0 0,0 0 0 0 0,0 0 0 0 0,0 0 0 0 0,0 0 0 0 0,0 0 0 0 0,0 0 0 0 0,0 0-1 0 0,0 0 1 0 0,0 0 0 0 0,0 0 0 0 0,0 0 0 0 0,0 0 0 0 0,0 0 0 0 0,0 0 0 0 0,0 0 0 0 0,0 0 0 0 0,1-8-508 0 0,-2-28-794 0 0,-4 16 686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20.900"/>
    </inkml:context>
    <inkml:brush xml:id="br0">
      <inkml:brushProperty name="width" value="0.1" units="cm"/>
      <inkml:brushProperty name="height" value="0.1" units="cm"/>
    </inkml:brush>
  </inkml:definitions>
  <inkml:trace contextRef="#ctx0" brushRef="#br0">0 240 3273 0 0,'14'-11'2931'0'0,"-12"10"-2739"0"0,1-1 1 0 0,-1 1-1 0 0,0-1 0 0 0,-1 1 0 0 0,1-1 1 0 0,0 0-1 0 0,0 0 0 0 0,-1 0 1 0 0,1 0-1 0 0,2-4 0 0 0,2-7 94 0 0,-3 7-123 0 0,0-1 0 0 0,-1 1 0 0 0,4-14 0 0 0,-3 8-30 0 0,7-18 0 0 0,-2 9 2 0 0,-7 18-116 0 0,0 1 0 0 0,1-1-1 0 0,-1 1 1 0 0,0-1 0 0 0,4-2 0 0 0,4-9 69 0 0,-8 12-70 0 0,-1 0-1 0 0,2 1 0 0 0,-1-1 1 0 0,0 0-1 0 0,0 1 0 0 0,0-1 1 0 0,1 1-1 0 0,-1 0 0 0 0,1-1 1 0 0,-1 1-1 0 0,1 0 0 0 0,-1 0 1 0 0,1 0-1 0 0,0 0 0 0 0,2-1 1 0 0,2-3 91 0 0,-5 4-93 0 0,0 0 0 0 0,-1 1-1 0 0,1-1 1 0 0,0 1 0 0 0,0-1-1 0 0,-1 1 1 0 0,1-1 0 0 0,0 1 0 0 0,0-1-1 0 0,0 1 1 0 0,-1 0 0 0 0,3-1-1 0 0,47-10 865 0 0,-24 5-345 0 0,-21 4-427 0 0,0 1 0 0 0,-1 0-1 0 0,1 0 1 0 0,0 0 0 0 0,9 0 0 0 0,-1 2 145 0 0,17 4 0 0 0,-27-4-235 0 0,1 0 0 0 0,0 0-1 0 0,0 0 1 0 0,-1 1 0 0 0,1 0 0 0 0,-1 0 0 0 0,0 0 0 0 0,4 2 0 0 0,3 3 3 0 0,-8-6-23 0 0,-1 1 1 0 0,1-1 0 0 0,0 0 0 0 0,0 1-1 0 0,-1-1 1 0 0,1 1 0 0 0,-1-1-1 0 0,1 1 1 0 0,-1 0 0 0 0,2 2-1 0 0,6 9-15 0 0,-8-12 15 0 0,0 1 0 0 0,0-1 0 0 0,0 1 0 0 0,1 0 0 0 0,-1-1 0 0 0,-1 1 0 0 0,1 0 0 0 0,0 0 0 0 0,0-1-1 0 0,-1 1 1 0 0,1 0 0 0 0,-1 0 0 0 0,1 0 0 0 0,-1 0 0 0 0,0 0 0 0 0,0 0 0 0 0,0 3 0 0 0,0 0-2 0 0,-1 0 0 0 0,1 0 1 0 0,-1-1-1 0 0,0 1 0 0 0,0 0 1 0 0,-1 0-1 0 0,1-1 0 0 0,-1 1 1 0 0,0-1-1 0 0,0 1 0 0 0,-1-1 1 0 0,1 0-1 0 0,-1 0 0 0 0,0 0 1 0 0,0 0-1 0 0,-7 6 0 0 0,1-2-13 0 0,-18 13 0 0 0,22-18 14 0 0,1 0 1 0 0,-1-1-1 0 0,0 0 0 0 0,0 0 0 0 0,0 0 1 0 0,0-1-1 0 0,-6 2 0 0 0,-43 12 22 0 0,25-6 14 0 0,27-9-10 0 0,0 1-1 0 0,1 0 1 0 0,-1 0 0 0 0,0 0-1 0 0,1 0 1 0 0,-1 0 0 0 0,1 0-1 0 0,-1 0 1 0 0,1 1 0 0 0,-1-1 0 0 0,1 0-1 0 0,0 1 1 0 0,0-1 0 0 0,-2 4-1 0 0,3-5-11 0 0,0 1 0 0 0,0-1-1 0 0,0 0 1 0 0,0 1 0 0 0,-1-1 0 0 0,1 1-1 0 0,0-1 1 0 0,0 0 0 0 0,1 1-1 0 0,-1-1 1 0 0,0 1 0 0 0,0-1 0 0 0,0 0-1 0 0,0 1 1 0 0,0-1 0 0 0,0 0-1 0 0,0 1 1 0 0,1-1 0 0 0,-1 1 0 0 0,0-1-1 0 0,0 0 1 0 0,1 0 0 0 0,-1 1 0 0 0,0-1-1 0 0,0 0 1 0 0,1 1 0 0 0,-1-1-1 0 0,0 0 1 0 0,1 0 0 0 0,-1 1 0 0 0,1-1-1 0 0,14 7 161 0 0,-6-4-71 0 0,8 4-1 0 0,63 31 101 0 0,-64-30-196 0 0,-1 1 0 0 0,27 21-1 0 0,-30-20-33 0 0,0 1 0 0 0,0 0-1 0 0,9 14 1 0 0,-17-20 14 0 0,0 0 1 0 0,-1 0-1 0 0,1 1 1 0 0,-1 0-1 0 0,-1-1 1 0 0,1 1-1 0 0,-1 0 1 0 0,0 0-1 0 0,0 1 1 0 0,1 10-1 0 0,1 31-49 0 0,-3-40 57 0 0,0-1-1 0 0,-1 0 1 0 0,0 1-1 0 0,0-1 1 0 0,-3 15-1 0 0,2-18 8 0 0,0 1 0 0 0,0-1 0 0 0,0 1-1 0 0,-1-1 1 0 0,0 0 0 0 0,0 0 0 0 0,0 0 0 0 0,0 0-1 0 0,-1 0 1 0 0,-4 6 0 0 0,1-4 22 0 0,0 0 0 0 0,0-1 1 0 0,-1 1-1 0 0,0-1 0 0 0,-1 0 0 0 0,1-1 0 0 0,-1 0 1 0 0,1 0-1 0 0,-1 0 0 0 0,0-1 0 0 0,-1 0 0 0 0,1-1 1 0 0,-1 0-1 0 0,1 0 0 0 0,-1-1 0 0 0,1 0 1 0 0,-1 0-1 0 0,0-1 0 0 0,1-1 0 0 0,-10 0 0 0 0,12 0-92 0 0,0-1-1 0 0,0 1 0 0 0,1-1 0 0 0,-1 0 1 0 0,0 0-1 0 0,1-1 0 0 0,0 0 1 0 0,0 1-1 0 0,0-2 0 0 0,0 1 0 0 0,0-1 1 0 0,1 0-1 0 0,-1 0 0 0 0,1 0 0 0 0,0 0 1 0 0,0-1-1 0 0,1 1 0 0 0,-6-10 0 0 0,6 8-514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21.683"/>
    </inkml:context>
    <inkml:brush xml:id="br0">
      <inkml:brushProperty name="width" value="0.1" units="cm"/>
      <inkml:brushProperty name="height" value="0.1" units="cm"/>
    </inkml:brush>
  </inkml:definitions>
  <inkml:trace contextRef="#ctx0" brushRef="#br0">0 104 800 0 0,'1'1'185'0'0,"-1"1"1"0"0,0-1-1 0 0,1 0 0 0 0,0 0 1 0 0,-1 1-1 0 0,1-1 0 0 0,0 0 0 0 0,-1 0 1 0 0,1 0-1 0 0,0 0 0 0 0,0 0 1 0 0,0 0-1 0 0,0 0 0 0 0,2 1 0 0 0,2 3 1839 0 0,-5-10-1438 0 0,1 4-462 0 0,-1 0 1 0 0,1 0-1 0 0,0 0 0 0 0,-1 0 0 0 0,1 0 0 0 0,0 1 0 0 0,0-1 0 0 0,0 0 0 0 0,0 0 0 0 0,-1 0 0 0 0,1 1 0 0 0,0-1 0 0 0,0 0 1 0 0,1 1-1 0 0,-1-1 0 0 0,0 1 0 0 0,0-1 0 0 0,0 1 0 0 0,0 0 0 0 0,2-1 0 0 0,0 2 148 0 0,1 0 0 0 0,-1 0-1 0 0,1 0 1 0 0,-1-1 0 0 0,1 1 0 0 0,0-1-1 0 0,-1 0 1 0 0,1 0 0 0 0,-1-1 0 0 0,5 0-1 0 0,10 0 577 0 0,-17 1-827 0 0,0 0-1 0 0,0-1 1 0 0,-1 1-1 0 0,1 0 1 0 0,0 0-1 0 0,0-1 1 0 0,-1 1-1 0 0,1-1 1 0 0,0 1 0 0 0,-1-1-1 0 0,1 1 1 0 0,-1-1-1 0 0,1 1 1 0 0,0-2-1 0 0,0 1 6 0 0,0 0-1 0 0,0 0 1 0 0,-1 1-1 0 0,1-1 1 0 0,0 0-1 0 0,0 1 0 0 0,0-1 1 0 0,0 0-1 0 0,2 0 1 0 0,5-1 191 0 0,0 1 0 0 0,0 0 0 0 0,0 1 0 0 0,14 0 0 0 0,-18 0-124 0 0,1 0-1 0 0,-1 1 0 0 0,1 0 1 0 0,0 0-1 0 0,-1 0 1 0 0,0 0-1 0 0,1 1 1 0 0,-1 0-1 0 0,7 3 1 0 0,-8-3-9 0 0,0-1 1 0 0,0 0-1 0 0,0 0 1 0 0,0 0 0 0 0,0 0-1 0 0,0 0 1 0 0,0-1 0 0 0,5 1-1 0 0,30 0 502 0 0,-32-1-508 0 0,12-1 202 0 0,27-4-1 0 0,2-2 22 0 0,57-10 166 0 0,-19 1-235 0 0,63-2 36 0 0,-36 11-145 0 0,-46 4-78 0 0,24 4-48 0 0,-39 0-112 0 0,-47-2-31 0 0,-9 0-95 0 0,1 1 61 0 0,1 1-1 0 0,-1-1 1 0 0,0 0 0 0 0,0-1 0 0 0,0 1 0 0 0,0-1 0 0 0,1 0-1 0 0,-1 1 1 0 0,0-2 0 0 0,0 1 0 0 0,-4-3 0 0 0,-3 0-408 0 0,-52-12-3916 0 0,44 9 2845 0 0,-2 4-410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22.184"/>
    </inkml:context>
    <inkml:brush xml:id="br0">
      <inkml:brushProperty name="width" value="0.1" units="cm"/>
      <inkml:brushProperty name="height" value="0.1" units="cm"/>
    </inkml:brush>
  </inkml:definitions>
  <inkml:trace contextRef="#ctx0" brushRef="#br0">0 21 2489 0 0,'43'-10'6688'0'0,"-34"4"-5541"0"0,-9 6-1054 0 0,1-1 1 0 0,0 1-1 0 0,-1 0 0 0 0,1-1 1 0 0,0 1-1 0 0,-1-1 1 0 0,1 1-1 0 0,0 0 1 0 0,-1-1-1 0 0,1 1 0 0 0,0 0 1 0 0,0 0-1 0 0,-1 0 1 0 0,1 0-1 0 0,0 0 0 0 0,1 0 1 0 0,1 0-24 0 0,0 0 0 0 0,0 1 0 0 0,0 0 0 0 0,-1 0 1 0 0,1 0-1 0 0,0 0 0 0 0,-1 0 0 0 0,1 0 0 0 0,2 3 0 0 0,10 3 26 0 0,-11-5-73 0 0,0 0 0 0 0,0 0 0 0 0,0 1 0 0 0,-1-1 0 0 0,1 1 0 0 0,-1 0 0 0 0,1 0 0 0 0,4 7 0 0 0,5 3 25 0 0,79 72 199 0 0,-73-70-201 0 0,40 24-1 0 0,10 7-15 0 0,-43-26-23 0 0,-19-15-12 0 0,0 0 0 0 0,-1 0 0 0 0,1 0 0 0 0,-1 1 0 0 0,0 0 0 0 0,-1 0 0 0 0,10 13 0 0 0,-3 0-15 0 0,-8-14 14 0 0,-1 0 0 0 0,0 0 0 0 0,3 6 0 0 0,4 9 7 0 0,-7-15 6 0 0,0 0 1 0 0,0 1-1 0 0,-1 0 0 0 0,0 0 0 0 0,0 0 1 0 0,2 12-1 0 0,-2-7 8 0 0,-2-10-15 0 0,0 1 1 0 0,1-1-1 0 0,-1 0 1 0 0,0 1-1 0 0,0-1 0 0 0,0 1 1 0 0,0-1-1 0 0,0 1 0 0 0,0-1 1 0 0,0 0-1 0 0,0 1 1 0 0,-1-1-1 0 0,1 1 0 0 0,0-1 1 0 0,-1 0-1 0 0,1 1 1 0 0,-1-1-1 0 0,0 0 0 0 0,1 1 1 0 0,-1-1-1 0 0,0 0 0 0 0,-2 2 1 0 0,-2 3-10 0 0,-1-1 0 0 0,0 0 0 0 0,0 0 0 0 0,0 0 0 0 0,-1-1 0 0 0,1 0 0 0 0,-1 0 0 0 0,-14 5 0 0 0,-6 0-4 0 0,-29 7 1 0 0,37-11 19 0 0,-8 1 1 0 0,20-5-52 0 0,0 0 1 0 0,0 1 0 0 0,0 0-1 0 0,0 0 1 0 0,1 1-1 0 0,-13 6 1 0 0,11-3-1060 0 0,-4 3-885 0 0,0-6 609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39.449"/>
    </inkml:context>
    <inkml:brush xml:id="br0">
      <inkml:brushProperty name="width" value="0.1" units="cm"/>
      <inkml:brushProperty name="height" value="0.1" units="cm"/>
    </inkml:brush>
  </inkml:definitions>
  <inkml:trace contextRef="#ctx0" brushRef="#br0">243 79 968 0 0,'1'-3'335'0'0,"0"0"0"0"0,0 1 0 0 0,0-1-1 0 0,0 0 1 0 0,0 0 0 0 0,-1 0 0 0 0,1-5-1 0 0,-1 6-63 0 0,1-1-1 0 0,-1 0 0 0 0,1 1 1 0 0,0-1-1 0 0,-1 0 1 0 0,1 1-1 0 0,2-4 0 0 0,14-12 2003 0 0,-15 15-1716 0 0,-2 3-525 0 0,0-1 0 0 0,0 1 0 0 0,1 0 0 0 0,-1 0 0 0 0,0-1 0 0 0,0 1 0 0 0,0 0 0 0 0,1-1 0 0 0,-1 1 0 0 0,0 0 0 0 0,0 0 0 0 0,1 0 0 0 0,-1-1 0 0 0,0 1 0 0 0,0 0 0 0 0,1 0 0 0 0,-1 0 0 0 0,0-1 0 0 0,1 1 0 0 0,-1 0 0 0 0,0 0 0 0 0,1 0 0 0 0,-1 0 0 0 0,0 0 0 0 0,1 0 0 0 0,-1 0 0 0 0,0 0 0 0 0,1 0 0 0 0,-1 0 0 0 0,0 0 0 0 0,1 0 0 0 0,-1 0 0 0 0,0 0 0 0 0,1 0 0 0 0,-1 0 0 0 0,0 0 0 0 0,1 0 0 0 0,-1 1 0 0 0,0-1 0 0 0,1 0 0 0 0,-1 0 0 0 0,0 0 0 0 0,0 1 0 0 0,1-1 0 0 0,-1 0 0 0 0,0 1-5 0 0,1-1-1 0 0,-1 0 0 0 0,0 0 1 0 0,0 0-1 0 0,0 1 0 0 0,0-1 1 0 0,0 0-1 0 0,0 0 0 0 0,0 1 1 0 0,1-1-1 0 0,-1 0 0 0 0,0 0 1 0 0,0 0-1 0 0,0 1 0 0 0,0-1 1 0 0,0 0-1 0 0,0 0 0 0 0,0 1 0 0 0,0-1 1 0 0,0 0-1 0 0,0 0 0 0 0,0 1 1 0 0,-1-1-1 0 0,1 0 0 0 0,0 0 1 0 0,0 1-1 0 0,0-1 0 0 0,0 0 1 0 0,0 0-1 0 0,-7 10 228 0 0,6-9-230 0 0,-1 1-1 0 0,1 0 1 0 0,0 0-1 0 0,-1-1 1 0 0,1 1-1 0 0,-1 4 1 0 0,-2 5-7 0 0,0-1 0 0 0,-1 0 0 0 0,-6 10 0 0 0,-1 3-12 0 0,-39 70-39 0 0,-24 53-27 0 0,63-117 55 0 0,-51 138-184 0 0,40-83-834 0 0,19-69 338 0 0,2-10-12 0 0,1 0-1 0 0,0 1 0 0 0,-1 8 0 0 0,0-2-942 0 0,1-9 502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7:02.733"/>
    </inkml:context>
    <inkml:brush xml:id="br0">
      <inkml:brushProperty name="width" value="0.1" units="cm"/>
      <inkml:brushProperty name="height" value="0.1" units="cm"/>
    </inkml:brush>
  </inkml:definitions>
  <inkml:trace contextRef="#ctx0" brushRef="#br0">315 84 3297 0 0,'8'-24'4976'0'0,"-7"20"-4583"0"0,-1 1-1 0 0,1 0 1 0 0,0 0 0 0 0,0 0-1 0 0,1 0 1 0 0,-1 0-1 0 0,0 1 1 0 0,1-1 0 0 0,0 0-1 0 0,3-3 1 0 0,-5 5-306 0 0,1 1 0 0 0,-1 0 1 0 0,0-1-1 0 0,1 1 0 0 0,-1 0 0 0 0,1 0 1 0 0,-1-1-1 0 0,1 1 0 0 0,-1 0 0 0 0,0 0 0 0 0,1 0 1 0 0,-1-1-1 0 0,1 1 0 0 0,-1 0 0 0 0,2 0 0 0 0,-2 0-60 0 0,0 0 0 0 0,0 0 0 0 0,1 0 0 0 0,-1 0 0 0 0,0 0 0 0 0,0 0 0 0 0,1 0 0 0 0,-1 0 0 0 0,0 0 0 0 0,0 0 0 0 0,1-1 0 0 0,-1 1 0 0 0,0 0 0 0 0,0 0 0 0 0,0 0 0 0 0,1 0 0 0 0,-1 0 0 0 0,0-1 0 0 0,0 1-1 0 0,0 0 1 0 0,1 0 0 0 0,-1 0 0 0 0,0-1 0 0 0,0 1 0 0 0,0 0 0 0 0,0 0 0 0 0,0 0 0 0 0,0-1 0 0 0,0 1 0 0 0,0 0 0 0 0,1-1 0 0 0,5-5 1152 0 0,-6 5-1151 0 0,1 1 0 0 0,-1 0 0 0 0,0 0 1 0 0,1-1-1 0 0,-1 1 0 0 0,1 0 0 0 0,-1 0 0 0 0,0-1 1 0 0,1 1-1 0 0,-1-1 0 0 0,0 1 0 0 0,0 0 0 0 0,1-1 1 0 0,-1 1-1 0 0,0-1 0 0 0,0 1 0 0 0,1 0 0 0 0,-1-1 0 0 0,0 1 1 0 0,0-1-1 0 0,2 3 15 0 0,-2-2-44 0 0,0 0 0 0 0,0 0 0 0 0,1 1 0 0 0,-1-1 0 0 0,0 0 0 0 0,0 0 0 0 0,1 1 0 0 0,-1-1 0 0 0,0 0 0 0 0,0 1 0 0 0,0-1 0 0 0,0 0 0 0 0,0 0 0 0 0,1 1 0 0 0,-1-1 0 0 0,0 0 0 0 0,0 1 0 0 0,0-1 0 0 0,0 0 0 0 0,0 1 0 0 0,0-1 0 0 0,0 0 0 0 0,0 1 1 0 0,0-1-1 0 0,0 0 0 0 0,0 1 0 0 0,0-1 0 0 0,-1 1 0 0 0,-3 8-41 0 0,-1 0 1 0 0,0-1 0 0 0,0 1-1 0 0,-1-1 1 0 0,-7 9 0 0 0,5-8 5 0 0,0 1 0 0 0,1 0 0 0 0,-6 13-1 0 0,-2 1-45 0 0,0 0 0 0 0,-31 36 0 0 0,27-36 34 0 0,-48 61-75 0 0,52-69 108 0 0,11-13 11 0 0,1 0 0 0 0,0 1-1 0 0,0-1 1 0 0,-5 8 0 0 0,4-5 6 0 0,-1 0 0 0 0,0 0 0 0 0,0-1-1 0 0,-10 9 1 0 0,0 0 5 0 0,6-5 46 0 0,-1-1-1 0 0,-12 8 0 0 0,19-14-7 0 0,-2 2 166 0 0,12 1-15 0 0,-2-2-151 0 0,-2-2-18 0 0,0 0 0 0 0,-1 0 0 0 0,1 0 0 0 0,0 0 0 0 0,1 0 0 0 0,-1-1 0 0 0,0 1 0 0 0,3-1 0 0 0,30 0 219 0 0,-21 0-159 0 0,-3 1-29 0 0,1 0 0 0 0,0 1 0 0 0,0 1 0 0 0,-1 0 1 0 0,1 1-1 0 0,-1 0 0 0 0,0 1 0 0 0,0 0 0 0 0,-1 1 1 0 0,20 12-1 0 0,-20-9-7 0 0,18 17 1 0 0,-12-10-37 0 0,-10-9-11 0 0,1 0-1 0 0,-1 1 1 0 0,10 14-1 0 0,-14-17-2 0 0,0 0 1 0 0,0 0-1 0 0,-1 0 0 0 0,0 1 1 0 0,0-1-1 0 0,0 0 0 0 0,-1 1 1 0 0,2 7-1 0 0,2 9-268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57.255"/>
    </inkml:context>
    <inkml:brush xml:id="br0">
      <inkml:brushProperty name="width" value="0.1" units="cm"/>
      <inkml:brushProperty name="height" value="0.1" units="cm"/>
    </inkml:brush>
  </inkml:definitions>
  <inkml:trace contextRef="#ctx0" brushRef="#br0">165 81 1400 0 0,'1'0'297'0'0,"0"-1"0"0"0,0 1 0 0 0,0-1 0 0 0,0 1 0 0 0,0 0 0 0 0,0-1-1 0 0,1 1 1 0 0,-1 0 0 0 0,0 0 0 0 0,2 0 0 0 0,1 0 965 0 0,-8 1-674 0 0,3-1-101 0 0,-12 0 750 0 0,7 0-835 0 0,8 0-89 0 0,-1 1-225 0 0,-1-1-1 0 0,1 0 0 0 0,0 0 1 0 0,0 0-1 0 0,-1-1 0 0 0,1 1 0 0 0,0 0 1 0 0,-1 0-1 0 0,1 0 0 0 0,0 0 1 0 0,-1-1-1 0 0,2 1 0 0 0,4-4 280 0 0,-2 1 242 0 0,-4 3-600 0 0,0 0 0 0 0,0 0-1 0 0,0 0 1 0 0,0 0-1 0 0,0-1 1 0 0,0 1 0 0 0,0 0-1 0 0,0 0 1 0 0,0 0 0 0 0,0 0-1 0 0,0 0 1 0 0,0 0 0 0 0,0 0-1 0 0,0-1 1 0 0,0 1-1 0 0,0 0 1 0 0,0 0 0 0 0,0 0-1 0 0,0 0 1 0 0,0 0 0 0 0,0 0-1 0 0,0 0 1 0 0,0 0 0 0 0,0-1-1 0 0,-1 1 1 0 0,1 0-1 0 0,0 0 1 0 0,0 0 0 0 0,0 0-1 0 0,0 0 1 0 0,0 0 0 0 0,0 0-1 0 0,0 0 1 0 0,0 0 0 0 0,-1 0-1 0 0,1 0 1 0 0,0 0 0 0 0,0 0-1 0 0,0 0 1 0 0,0-1 177 0 0,3 1-51 0 0,-2 1-50 0 0,-6-1-47 0 0,6 0-38 0 0,-1 0 0 0 0,0 0 0 0 0,0 0-1 0 0,0 0 1 0 0,0 0 0 0 0,0 0 0 0 0,1 0 0 0 0,-1 0 0 0 0,0 0 0 0 0,0 0 0 0 0,0 0 0 0 0,0 0 0 0 0,1 0-1 0 0,-1 0 1 0 0,0 0 0 0 0,0 0 0 0 0,0 0 0 0 0,0 0 0 0 0,1 0 0 0 0,-1 0 0 0 0,0 0 0 0 0,0 0 0 0 0,0 0-1 0 0,0 1 1 0 0,0-1 0 0 0,1 0 0 0 0,-1 0 0 0 0,0 0 0 0 0,0 0 0 0 0,0 0 0 0 0,0 0 0 0 0,0 1 0 0 0,0-1-1 0 0,0 0 1 0 0,1 0 0 0 0,-1 0 0 0 0,0 0 0 0 0,0 0 0 0 0,0 1 0 0 0,0-1 0 0 0,0 0 0 0 0,0 0 0 0 0,0 0-1 0 0,0 0 1 0 0,0 1 0 0 0,0-1 0 0 0,0 0 0 0 0,0 0-1 0 0,0 0 1 0 0,0 1 0 0 0,0-1-1 0 0,0 0 1 0 0,0 0 0 0 0,0 0-1 0 0,0 0 1 0 0,0 0-1 0 0,0 0 1 0 0,0 0 0 0 0,0 0-1 0 0,0 1 1 0 0,0-1 0 0 0,0 0-1 0 0,0 0 1 0 0,0 0 0 0 0,0 0-1 0 0,0 0 1 0 0,1 0-1 0 0,-1 0 1 0 0,0 0 0 0 0,0 0-1 0 0,0 0 1 0 0,0 0 0 0 0,0 0-1 0 0,0 1 1 0 0,0-1 0 0 0,0 0-1 0 0,0 0 1 0 0,1 0-1 0 0,-1 0 1 0 0,0 0 0 0 0,0 0-1 0 0,0 0 1 0 0,0 0 0 0 0,0 0-1 0 0,0 0 1 0 0,0 0-1 0 0,0 0 1 0 0,1 0 0 0 0,-1 0-1 0 0,0 0 1 0 0,0 0 0 0 0,0 0-1 0 0,0 0 1 0 0,0 0 0 0 0,0 0-1 0 0,0 0 1 0 0,0 0-1 0 0,1-1 1 0 0,-1 1 0 0 0,0 0-1 0 0,0 0 1 0 0,0 0 0 0 0,0 0-1 0 0,0 0 1 0 0,0 0 0 0 0,0 0-1 0 0,3-1 11 0 0,-4 3 7 0 0,-7 2 20 0 0,4-1-29 0 0,-3 15 67 0 0,4-13-63 0 0,-1 0 0 0 0,1 1 0 0 0,-1-1 0 0 0,2 1 0 0 0,-1 0 0 0 0,0 0 0 0 0,1 0 0 0 0,1 0 0 0 0,-1 0 0 0 0,-1 8 0 0 0,2-6-6 0 0,0 0 0 0 0,-1 0 1 0 0,0 0-1 0 0,-6 13 0 0 0,4-12-1 0 0,1 0 0 0 0,-4 16 1 0 0,-1 11-12 0 0,4-23 1 0 0,-2 17 0 0 0,-5 33-3 0 0,3-24 6 0 0,-14 44-12 0 0,7-29 22 0 0,7-24-2 0 0,2-9 28 0 0,-6 44 0 0 0,6-31 31 0 0,4-27-19 0 0,1-1 0 0 0,0 1 0 0 0,0 0 1 0 0,0 0-1 0 0,1 0 0 0 0,0 0 0 0 0,1 11 0 0 0,-1-10 305 0 0,0-5-39 0 0,5-2-111 0 0,-4-1-53 0 0,6-10 204 0 0,-6 8-327 0 0,0 0-1 0 0,0-1 1 0 0,0 1 0 0 0,0 0 0 0 0,-1 0-1 0 0,1-1 1 0 0,-1 1 0 0 0,0-4 0 0 0,3-10 40 0 0,2 0-14 0 0,-2 7-38 0 0,-1 0 0 0 0,0 0 0 0 0,1-12 0 0 0,-1 3-65 0 0,8-31 0 0 0,1-6-100 0 0,17-105-303 0 0,-21 114 296 0 0,26-84-1 0 0,-27 112 194 0 0,14-26 0 0 0,-1 1 112 0 0,-17 38-126 0 0,0-2 31 0 0,1 1 0 0 0,0-1-1 0 0,0 1 1 0 0,0 0-1 0 0,1 0 1 0 0,8-11-1 0 0,-6 8 22 0 0,0 0 0 0 0,0-1-1 0 0,7-14 1 0 0,-11 20-44 0 0,-2 3-23 0 0,1 0 0 0 0,-1 0 0 0 0,1 0-1 0 0,-1 0 1 0 0,1-1 0 0 0,0 1 0 0 0,-1 0 0 0 0,1 1 0 0 0,0-1-1 0 0,0 0 1 0 0,0 0 0 0 0,0 0 0 0 0,0 0 0 0 0,0 1-1 0 0,0-1 1 0 0,0 0 0 0 0,0 1 0 0 0,0-1 0 0 0,0 1 0 0 0,1-1-1 0 0,-1 1 1 0 0,0 0 0 0 0,0-1 0 0 0,0 1 0 0 0,1 0 0 0 0,-1 0-1 0 0,0 0 1 0 0,0 0 0 0 0,1 0 0 0 0,-1 0 0 0 0,0 0 0 0 0,0 0-1 0 0,0 1 1 0 0,1-1 0 0 0,-1 0 0 0 0,1 1 0 0 0,0 1-28 0 0,0 0 0 0 0,-1 0 0 0 0,1 0 1 0 0,-1 0-1 0 0,0 0 0 0 0,1 0 0 0 0,-1 0 0 0 0,0 0 1 0 0,0 1-1 0 0,0 3 0 0 0,0-3 8 0 0,-1 3-12 0 0,1-1 0 0 0,0 0-1 0 0,0 0 1 0 0,0 0 0 0 0,0-1-1 0 0,1 1 1 0 0,4 8 0 0 0,-4-9 6 0 0,0 1 1 0 0,-1-1 0 0 0,1 0 0 0 0,-1 1 0 0 0,0-1-1 0 0,0 1 1 0 0,0 7 0 0 0,0-4-29 0 0,1-1 0 0 0,3 14 1 0 0,14 27-145 0 0,-11-30 101 0 0,-1-1-1 0 0,5 20 1 0 0,-5-4-40 0 0,6-5 18 0 0,2 10-44 0 0,38 115-295 0 0,-38-113 403 0 0,-11-30 46 0 0,0 0-1 0 0,0 0 0 0 0,-1 1 0 0 0,-1-1 0 0 0,0 1 1 0 0,1 15-1 0 0,0 4-71 0 0,-2-24-695 0 0,-1 1 1 0 0,1-1-1 0 0,-1 1 1 0 0,-2 12-1 0 0,2-5-736 0 0,0-4 420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57.633"/>
    </inkml:context>
    <inkml:brush xml:id="br0">
      <inkml:brushProperty name="width" value="0.1" units="cm"/>
      <inkml:brushProperty name="height" value="0.1" units="cm"/>
    </inkml:brush>
  </inkml:definitions>
  <inkml:trace contextRef="#ctx0" brushRef="#br0">423 73 3969 0 0,'1'-1'207'0'0,"0"1"0"0"0,0 0 0 0 0,0-1 1 0 0,0 1-1 0 0,0 0 0 0 0,-1 0 0 0 0,1 0 0 0 0,0 0 0 0 0,0 0 1 0 0,0 0-1 0 0,0 0 0 0 0,0 0 0 0 0,0 1 0 0 0,0-1 1 0 0,0 0-1 0 0,0 0 0 0 0,0 1 0 0 0,0-1 0 0 0,1 1 0 0 0,-2-1-163 0 0,0 0 0 0 0,0 1 0 0 0,0-1 0 0 0,1 0 0 0 0,-1 0 0 0 0,0 0 0 0 0,0 0 0 0 0,1 0 0 0 0,-1 0 0 0 0,0 0 0 0 0,0 0 0 0 0,0 0 0 0 0,1 0 0 0 0,-1 0 0 0 0,0 0 0 0 0,0 0 0 0 0,0 0 0 0 0,1-1 0 0 0,-1 1 0 0 0,0 0 0 0 0,0 0 0 0 0,0 0 0 0 0,1 0 0 0 0,-1 0 0 0 0,0 0 0 0 0,0 0 0 0 0,0-1 0 0 0,0 1 0 0 0,1 0 0 0 0,-1 0 0 0 0,0 0 0 0 0,0 0 0 0 0,0-1 0 0 0,0 1 0 0 0,0 0 0 0 0,0 0 0 0 0,1 0 0 0 0,-1-1 1 0 0,0 1-1 0 0,0 0 0 0 0,0 0 0 0 0,0 0 0 0 0,0-1 0 0 0,0 1 0 0 0,0 0 0 0 0,0 0 0 0 0,0 0 0 0 0,0-1 0 0 0,0 1 0 0 0,0 0 0 0 0,0-1 0 0 0,-1-10 1167 0 0,0 9-1112 0 0,1 1 1 0 0,-1-1-1 0 0,0 0 0 0 0,0 1 1 0 0,0-1-1 0 0,0 1 0 0 0,0-1 1 0 0,-2-2-1 0 0,-5-6 160 0 0,7 8-229 0 0,0 1 0 0 0,0-1 0 0 0,0 1 0 0 0,0 0 1 0 0,-1-1-1 0 0,1 1 0 0 0,0 0 0 0 0,-1 0 0 0 0,1 0 0 0 0,-1 0 0 0 0,1 0 0 0 0,-1 1 0 0 0,1-1 0 0 0,-1 0 0 0 0,-2 0 0 0 0,-28-6-14 0 0,26 6 18 0 0,-13-1-10 0 0,0 0 0 0 0,-22 2 0 0 0,20 0-12 0 0,11 1 0 0 0,0 0 0 0 0,-14 3 0 0 0,-13 1 7 0 0,18-3-111 0 0,1 1 0 0 0,-24 7 0 0 0,-23 4-239 0 0,60-14 320 0 0,4 1-148 0 0,0-1 0 0 0,0 0 0 0 0,-1 0-1 0 0,1 1 1 0 0,0-1 0 0 0,-1 0 0 0 0,1 0-1 0 0,0 0 1 0 0,0 0 0 0 0,-1 0 0 0 0,1-1-1 0 0,0 1 1 0 0,-1 0 0 0 0,1-1 0 0 0,0 1-1 0 0,0 0 1 0 0,0-1 0 0 0,-1 0 0 0 0,1 1-1 0 0,0-1 1 0 0,0 0 0 0 0,0 1 0 0 0,0-1 0 0 0,0 0-1 0 0,0 0 1 0 0,-1-2 0 0 0,-4-6-1205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58.416"/>
    </inkml:context>
    <inkml:brush xml:id="br0">
      <inkml:brushProperty name="width" value="0.1" units="cm"/>
      <inkml:brushProperty name="height" value="0.1" units="cm"/>
    </inkml:brush>
  </inkml:definitions>
  <inkml:trace contextRef="#ctx0" brushRef="#br0">1 95 1872 0 0,'1'0'185'0'0,"-1"0"0"0"0,1 0 0 0 0,0 0 0 0 0,-1-1-1 0 0,1 1 1 0 0,-1 0 0 0 0,1 0 0 0 0,0-1-1 0 0,-1 1 1 0 0,1 0 0 0 0,-1-1 0 0 0,1 1 0 0 0,-1 0-1 0 0,1-1 1 0 0,-1 1 0 0 0,1-1 0 0 0,-1 1 0 0 0,1-1-1 0 0,0 0 1 0 0,5-5 1943 0 0,-5 6-1994 0 0,-1 0-1 0 0,1-1 1 0 0,0 1-1 0 0,-1-1 0 0 0,1 0 1 0 0,-1 1-1 0 0,1-1 1 0 0,-1 1-1 0 0,1-1 1 0 0,-1 0-1 0 0,1 1 1 0 0,-1-1-1 0 0,0 0 0 0 0,1 0 1 0 0,-1 1-1 0 0,0-2 1 0 0,0 1-72 0 0,1 1 1 0 0,-1-1-1 0 0,0 0 1 0 0,0 1-1 0 0,0-1 1 0 0,1 1-1 0 0,-1-1 1 0 0,0 1-1 0 0,0-1 1 0 0,1 1-1 0 0,-1-1 1 0 0,0 1-1 0 0,1-1 1 0 0,-1 1-1 0 0,1-1 1 0 0,-1 1-1 0 0,1 0 1 0 0,-1-1 0 0 0,1 1-1 0 0,-1 0 1 0 0,1-1-1 0 0,-1 1 1 0 0,1 0-1 0 0,-1 0 1 0 0,1-1-1 0 0,0 1 1 0 0,-1 0-1 0 0,1 0 1 0 0,-1 0-1 0 0,1 0 1 0 0,1 0-1 0 0,-1 0-12 0 0,0 0 1 0 0,0-1-1 0 0,-1 1 0 0 0,1 0 1 0 0,0 0-1 0 0,0-1 0 0 0,0 1 0 0 0,0-1 1 0 0,0 1-1 0 0,0-1 0 0 0,-1 1 0 0 0,1-1 1 0 0,0 1-1 0 0,0-1 0 0 0,-1 0 0 0 0,1 1 1 0 0,0-1-1 0 0,-1 0 0 0 0,1 0 0 0 0,-1 0 1 0 0,2-1-1 0 0,-2 1-3 0 0,1 0 0 0 0,0 0 0 0 0,-1 0 1 0 0,1 0-1 0 0,0 0 0 0 0,0 0 0 0 0,0 0 1 0 0,0 0-1 0 0,0 1 0 0 0,0-1 0 0 0,0 0 0 0 0,0 1 1 0 0,0-1-1 0 0,3 0 0 0 0,26-10 703 0 0,-20 7-515 0 0,23-3 515 0 0,-25 6-566 0 0,1 0 1 0 0,0 0-1 0 0,-1 1 1 0 0,1 1-1 0 0,9 1 1 0 0,-3-1-1 0 0,85 10 588 0 0,-59-8-578 0 0,27 2-21 0 0,38 0-396 0 0,-105-5 180 0 0,0 0 1 0 0,0 0-1 0 0,0 0 0 0 0,0-1 0 0 0,0 1 0 0 0,0 0 1 0 0,0 0-1 0 0,0-1 0 0 0,0 1 0 0 0,-1 0 1 0 0,1-1-1 0 0,0 1 0 0 0,0-1 0 0 0,0 1 0 0 0,0-1 1 0 0,0 0-1 0 0,-1 1 0 0 0,1-1 0 0 0,0 0 1 0 0,0 0-1 0 0,11-9-1605 0 0,-9 6-191 0 0,-2 3 1471 0 0,-1 0 0 0 0,1 0 1 0 0,-1 0-1 0 0,1 0 0 0 0,-1 0 0 0 0,0 0 0 0 0,0 0 0 0 0,1 0 1 0 0,-1 0-1 0 0,0-2 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58.899"/>
    </inkml:context>
    <inkml:brush xml:id="br0">
      <inkml:brushProperty name="width" value="0.1" units="cm"/>
      <inkml:brushProperty name="height" value="0.1" units="cm"/>
    </inkml:brush>
  </inkml:definitions>
  <inkml:trace contextRef="#ctx0" brushRef="#br0">0 1 3521 0 0,'29'1'3302'0'0,"-13"0"-1017"0"0,23-3 0 0 0,-11 2-1373 0 0,-25 0-811 0 0,0 0 0 0 0,-1 1 1 0 0,1-1-1 0 0,-1 1 0 0 0,1-1 0 0 0,-1 1 1 0 0,0 0-1 0 0,1 0 0 0 0,3 2 1 0 0,-1 7 300 0 0,-1-4-260 0 0,-2-3-84 0 0,-1-1-1 0 0,1 0 1 0 0,0 0-1 0 0,0 0 0 0 0,0 0 1 0 0,3 3-1 0 0,38 33 462 0 0,-34-31-454 0 0,-1-1-16 0 0,0-1 0 0 0,0 0-1 0 0,16 7 1 0 0,-12-6-20 0 0,23 13-1 0 0,-15-7-21 0 0,-12-6-16 0 0,1 0-1 0 0,-1 0 1 0 0,0 1-1 0 0,0 1 1 0 0,0-1-1 0 0,-1 1 1 0 0,-1 0 0 0 0,1 1-1 0 0,-1 0 1 0 0,5 10-1 0 0,-9-15 2 0 0,0 1 1 0 0,-1-1-1 0 0,0 0 0 0 0,0 1 0 0 0,1 8 1 0 0,0-2-11 0 0,-2-6 8 0 0,1 1-1 0 0,-1-1 1 0 0,0 1-1 0 0,-1-1 1 0 0,1 0-1 0 0,-1 1 1 0 0,0-1-1 0 0,0 1 1 0 0,-3 6-1 0 0,1-1-5 0 0,2-8 4 0 0,-1 0-1 0 0,1 0 1 0 0,-1 0 0 0 0,1 1-1 0 0,-1-2 1 0 0,0 1 0 0 0,0 0-1 0 0,0 0 1 0 0,-1-1 0 0 0,1 1-1 0 0,-1-1 1 0 0,1 0 0 0 0,-1 1-1 0 0,0-1 1 0 0,0 0 0 0 0,-4 1 0 0 0,-1 1-53 0 0,0 0 1 0 0,0 0 0 0 0,-1-1 0 0 0,1-1-1 0 0,-11 3 1 0 0,-4 0-137 0 0,11-2-67 0 0,-20 3 1 0 0,-98 7-3555 0 0,121-12 3194 0 0,0 0 0 0 0,-16 4 1 0 0,8-1-890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59.380"/>
    </inkml:context>
    <inkml:brush xml:id="br0">
      <inkml:brushProperty name="width" value="0.1" units="cm"/>
      <inkml:brushProperty name="height" value="0.1" units="cm"/>
    </inkml:brush>
  </inkml:definitions>
  <inkml:trace contextRef="#ctx0" brushRef="#br0">1 1 3017 0 0,'16'6'6586'0'0,"-14"-2"-6315"0"0,0-1-30 0 0,0 0-1 0 0,1 1 0 0 0,-2-1 1 0 0,1 1-1 0 0,0 0 1 0 0,-1-1-1 0 0,1 1 0 0 0,-1 0 1 0 0,0 0-1 0 0,0 7 1 0 0,2 18-69 0 0,-3 56 1 0 0,-1-37-196 0 0,6 73-122 0 0,0-62 48 0 0,-4-35 40 0 0,1 0 0 0 0,2-1 0 0 0,8 35 0 0 0,-5-32-3 0 0,-6-20 30 0 0,0 1 0 0 0,1-1 0 0 0,0 0 0 0 0,0 0 0 0 0,1 0 0 0 0,0 0 0 0 0,0-1 0 0 0,4 7 0 0 0,8 11-537 0 0,-14-23 518 0 0,-1 0-1 0 0,0 0 1 0 0,1 0-1 0 0,-1 0 0 0 0,0 0 1 0 0,1 0-1 0 0,-1-1 1 0 0,0 1-1 0 0,1 0 0 0 0,-1 0 1 0 0,0-1-1 0 0,0 1 0 0 0,1 0 1 0 0,-1 0-1 0 0,0-1 1 0 0,0 1-1 0 0,1 0 0 0 0,-1-1 1 0 0,0 1-1 0 0,0 0 1 0 0,0-1-1 0 0,0 1 0 0 0,1 0 1 0 0,-1-1-1 0 0,0 1 1 0 0,0 0-1 0 0,0-1 0 0 0,5-11-1041 0 0,-4 7 808 0 0,-1 1 0 0 0,0 0 0 0 0,0-1 0 0 0,0 1 0 0 0,-1 0 0 0 0,0-1 0 0 0,-1-7 0 0 0,-1-1-388 0 0,0-8-667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7:00.013"/>
    </inkml:context>
    <inkml:brush xml:id="br0">
      <inkml:brushProperty name="width" value="0.1" units="cm"/>
      <inkml:brushProperty name="height" value="0.1" units="cm"/>
    </inkml:brush>
  </inkml:definitions>
  <inkml:trace contextRef="#ctx0" brushRef="#br0">1 51 4361 0 0,'8'-1'1602'0'0,"0"-2"0"0"0,0 1 0 0 0,1-1 0 0 0,12-8 0 0 0,-5 7-924 0 0,-4 1-311 0 0,-6 0-172 0 0,1 1 0 0 0,0 0 0 0 0,0 1 0 0 0,0 0 0 0 0,11-1 0 0 0,-10 2-60 0 0,1-1-1 0 0,14-4 1 0 0,-16 4-92 0 0,1-1 1 0 0,-1 1-1 0 0,15 0 1 0 0,1-1-25 0 0,-16 3-103 0 0,-1-1 1 0 0,0 1-1 0 0,0 0 0 0 0,0 0 0 0 0,0 0 0 0 0,0 1 0 0 0,0 0 0 0 0,-1 0 1 0 0,1 1-1 0 0,0-1 0 0 0,-1 1 0 0 0,0 1 0 0 0,0-1 0 0 0,0 1 0 0 0,6 5 1 0 0,-1 0-217 0 0,-8-8 251 0 0,-1 0 1 0 0,1 0 0 0 0,-1 0-1 0 0,0 0 1 0 0,1 0 0 0 0,-1 1-1 0 0,0-1 1 0 0,0 0 0 0 0,0 1-1 0 0,0-1 1 0 0,0 1 0 0 0,0-1 0 0 0,-1 1-1 0 0,1 0 1 0 0,0-1 0 0 0,-1 1-1 0 0,1 0 1 0 0,-1-1 0 0 0,0 1-1 0 0,1 0 1 0 0,-1 2 0 0 0,0-2 32 0 0,0-1 1 0 0,-1 1-1 0 0,1 0 1 0 0,0-1 0 0 0,-1 1-1 0 0,1-1 1 0 0,-1 1-1 0 0,1 0 1 0 0,-1-1 0 0 0,0 1-1 0 0,0-1 1 0 0,0 0-1 0 0,-2 3 1 0 0,-17 15 29 0 0,11-11-24 0 0,-4 3 13 0 0,-1-1 0 0 0,0-1 1 0 0,0 0-1 0 0,-1 0 1 0 0,-1-2-1 0 0,-19 8 1 0 0,10-8-3 0 0,18-5 1 0 0,1 0-1 0 0,0 0 0 0 0,-10 4 0 0 0,-57 27 113 0 0,72-32-86 0 0,0-1 0 0 0,0 1 0 0 0,0-1 0 0 0,0 1 0 0 0,1 0 0 0 0,-1 0 1 0 0,0 0-1 0 0,0-1 0 0 0,0 1 0 0 0,1 0 0 0 0,-1 0 0 0 0,1 0 0 0 0,-1 0 0 0 0,0 0 1 0 0,0 2-1 0 0,1-3-9 0 0,0 1 0 0 0,0-1 1 0 0,0 1-1 0 0,0 0 1 0 0,0-1-1 0 0,0 1 0 0 0,0-1 1 0 0,0 1-1 0 0,0-1 0 0 0,0 1 1 0 0,0-1-1 0 0,0 1 1 0 0,0-1-1 0 0,0 1 0 0 0,0-1 1 0 0,0 1-1 0 0,1-1 1 0 0,-1 1-1 0 0,0-1 0 0 0,0 0 1 0 0,1 1-1 0 0,-1-1 0 0 0,0 1 1 0 0,1-1-1 0 0,-1 0 1 0 0,0 1-1 0 0,1-1 0 0 0,-1 1 1 0 0,0-1-1 0 0,1 0 0 0 0,-1 0 1 0 0,1 1-1 0 0,-1-1 1 0 0,2 0-1 0 0,71 25 1034 0 0,0 0-610 0 0,1 0-259 0 0,-6-2-173 0 0,-53-16-23 0 0,3 0-26 0 0,32 17 0 0 0,-45-21 30 0 0,0 1-1 0 0,0-1 1 0 0,0 1 0 0 0,-1 0 0 0 0,1 0-1 0 0,-1 0 1 0 0,0 1 0 0 0,-1 0 0 0 0,1-1-1 0 0,3 8 1 0 0,-4-5-2 0 0,0 0-1 0 0,-1 1 0 0 0,0-1 1 0 0,0 0-1 0 0,-1 0 1 0 0,0 9-1 0 0,2 5-7 0 0,-2-12 12 0 0,0 1-1 0 0,-1-1 0 0 0,-1 0 1 0 0,1 0-1 0 0,-4 14 0 0 0,2-16 4 0 0,1 0 0 0 0,-1 0 0 0 0,0 0 0 0 0,-1-1 1 0 0,0 0-1 0 0,-6 11 0 0 0,-1-1-5 0 0,-14 16 0 0 0,22-30 8 0 0,-4 5 12 0 0,0-1 0 0 0,0 0 0 0 0,-1 0 0 0 0,0-1 0 0 0,0 0 0 0 0,0 0 0 0 0,-1 0 0 0 0,0-1 0 0 0,0 0 1 0 0,-11 3-1 0 0,6-2 11 0 0,0-1 0 0 0,0-1 0 0 0,-1 0 0 0 0,1-1 0 0 0,-28 1 0 0 0,34-4-37 0 0,-1 1 0 0 0,0-2-1 0 0,0 1 1 0 0,0-1 0 0 0,-13-5 0 0 0,5 2-54 0 0,7 2-135 0 0,0 0 1 0 0,-13-8 0 0 0,10 5-505 0 0,7 1-799 0 0,5 5 1463 0 0,0-1 0 0 0,0 1 0 0 0,0 0-1 0 0,0 0 1 0 0,0 0 0 0 0,0 0 0 0 0,0 0 0 0 0,0 0-1 0 0,0-1 1 0 0,0 1 0 0 0,1 0 0 0 0,-1 0-1 0 0,0 0 1 0 0,0 0 0 0 0,2-1-1038 0 0,-2 1 1038 0 0,0 0 0 0 0,1 0 0 0 0,-1 0 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7:00.748"/>
    </inkml:context>
    <inkml:brush xml:id="br0">
      <inkml:brushProperty name="width" value="0.1" units="cm"/>
      <inkml:brushProperty name="height" value="0.1" units="cm"/>
    </inkml:brush>
  </inkml:definitions>
  <inkml:trace contextRef="#ctx0" brushRef="#br0">1 1 3081 0 0,'1'0'291'0'0,"0"0"0"0"0,0 1 0 0 0,0-1 0 0 0,0 0 1 0 0,0 1-1 0 0,0-1 0 0 0,0 0 0 0 0,0 1 0 0 0,0 0 0 0 0,0-1 1 0 0,0 1-1 0 0,-1 0 0 0 0,1-1 0 0 0,0 1 0 0 0,0 0 0 0 0,0 1 1 0 0,12 15 1102 0 0,-10-13-797 0 0,-1 0-384 0 0,0 0 0 0 0,0 0 0 0 0,0 0 1 0 0,0 0-1 0 0,-1 1 0 0 0,0-1 0 0 0,0 0 0 0 0,1 7 0 0 0,0 4 111 0 0,-1 18 1 0 0,0 7 23 0 0,0 76 229 0 0,-2-60-483 0 0,17 160-1023 0 0,-12-205 599 0 0,-1 4-770 0 0,0-9-704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7:01.064"/>
    </inkml:context>
    <inkml:brush xml:id="br0">
      <inkml:brushProperty name="width" value="0.1" units="cm"/>
      <inkml:brushProperty name="height" value="0.1" units="cm"/>
    </inkml:brush>
  </inkml:definitions>
  <inkml:trace contextRef="#ctx0" brushRef="#br0">459 1 5001 0 0,'20'4'4819'0'0,"-12"1"-3362"0"0,-8-5-1424 0 0,0 0-1 0 0,0 1 1 0 0,0-1 0 0 0,0 0 0 0 0,-1 1-1 0 0,1-1 1 0 0,0 0 0 0 0,0 0 0 0 0,0 1 0 0 0,0-1-1 0 0,0 0 1 0 0,0 0 0 0 0,0 1 0 0 0,-1-1 0 0 0,1 0-1 0 0,0 0 1 0 0,0 0 0 0 0,0 1 0 0 0,0-1-1 0 0,-1 0 1 0 0,1 0 0 0 0,0 0 0 0 0,0 1 0 0 0,-1-1-1 0 0,1 0 1 0 0,0 0 0 0 0,0 0 0 0 0,-1 0-1 0 0,1 0 1 0 0,0 0 0 0 0,0 0 0 0 0,-1 0 0 0 0,-11 7 266 0 0,7-4-245 0 0,-1 0-1 0 0,-12 5 1 0 0,-6-1-30 0 0,0-1 1 0 0,-1-1-1 0 0,0-2 1 0 0,-26 2-1 0 0,-175 0-1964 0 0,220-6 1490 0 0,0 1-1 0 0,0 0 1 0 0,0-1 0 0 0,0 0-1 0 0,0-1 1 0 0,0 0 0 0 0,0 1-1 0 0,-7-5 1 0 0,9 2-729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7:01.631"/>
    </inkml:context>
    <inkml:brush xml:id="br0">
      <inkml:brushProperty name="width" value="0.1" units="cm"/>
      <inkml:brushProperty name="height" value="0.1" units="cm"/>
    </inkml:brush>
  </inkml:definitions>
  <inkml:trace contextRef="#ctx0" brushRef="#br0">200 202 1280 0 0,'4'0'506'0'0,"0"-1"0"0"0,0 0 0 0 0,0-1-1 0 0,0 1 1 0 0,1-1 0 0 0,-2 1 0 0 0,1-1 0 0 0,0-1-1 0 0,0 1 1 0 0,-1 0 0 0 0,1-1 0 0 0,-1 0 0 0 0,0 0-1 0 0,6-6 1 0 0,-3 2 178 0 0,-3 3-225 0 0,0 1-1 0 0,0-1 1 0 0,0 0-1 0 0,4-9 1 0 0,-3 6 2 0 0,0-1 1 0 0,1 1-1 0 0,0 0 1 0 0,10-10-1 0 0,-7 7-213 0 0,-7 8-225 0 0,0 1 0 0 0,1-1-1 0 0,-1 0 1 0 0,0 0 0 0 0,0 0-1 0 0,-1 0 1 0 0,1 0 0 0 0,0-1 0 0 0,-1 1-1 0 0,1 0 1 0 0,-1 0 0 0 0,0 0-1 0 0,0-1 1 0 0,0 1 0 0 0,0 0 0 0 0,0 0-1 0 0,0 0 1 0 0,0-1 0 0 0,-1 1-1 0 0,1 0 1 0 0,-1 0 0 0 0,0 0 0 0 0,1 0-1 0 0,-1 0 1 0 0,0 0 0 0 0,0 0-1 0 0,0 0 1 0 0,-2-2 0 0 0,1 3-29 0 0,0-1-1 0 0,1 1 1 0 0,-1 0-1 0 0,0-1 1 0 0,0 1 0 0 0,0 0-1 0 0,0 1 1 0 0,0-1 0 0 0,0 0-1 0 0,0 0 1 0 0,-1 1-1 0 0,1-1 1 0 0,-3 1 0 0 0,-5-1-43 0 0,-18 2 1 0 0,9 0 9 0 0,12-1 22 0 0,-1 1 0 0 0,0 0 1 0 0,1 0-1 0 0,-1 1 1 0 0,1 0-1 0 0,0 0 0 0 0,-1 1 1 0 0,1-1-1 0 0,-10 8 1 0 0,2-2 2 0 0,2 1 0 0 0,-1 1 0 0 0,-17 17 0 0 0,-17 25 89 0 0,43-46-43 0 0,2 0 0 0 0,-1 0-1 0 0,1 0 1 0 0,-1 0 0 0 0,2 0 0 0 0,-1 1 0 0 0,1-1 0 0 0,0 1 0 0 0,-3 13 0 0 0,5-14 13 0 0,-1 1 0 0 0,1-1 0 0 0,0 1 0 0 0,0-1 1 0 0,1 0-1 0 0,0 1 0 0 0,0-1 0 0 0,0 0 0 0 0,5 12 1 0 0,2 12 158 0 0,-6-22-144 0 0,0-1 1 0 0,1 1-1 0 0,0-1 1 0 0,0 0 0 0 0,0 0-1 0 0,6 8 1 0 0,28 36 406 0 0,-29-42-348 0 0,1-1 0 0 0,-1 0 0 0 0,15 10 1 0 0,-2-2 80 0 0,-12-7-72 0 0,1-1-1 0 0,0-1 1 0 0,0 0-1 0 0,1 0 1 0 0,19 8 0 0 0,-8-6 63 0 0,-6-1-49 0 0,1-1 0 0 0,0-1 0 0 0,0-1 0 0 0,31 5 0 0 0,-42-9-117 0 0,1-1 1 0 0,0-1-1 0 0,-1 1 0 0 0,12-3 1 0 0,10-1-17 0 0,-17 2-87 0 0,0 0-1 0 0,0-1 1 0 0,0 0-1 0 0,0-1 1 0 0,0 0 0 0 0,14-9-1 0 0,-3 3-393 0 0,-16 8 234 0 0,-4 1-47 0 0,0 0 1 0 0,0 1 0 0 0,0-1-1 0 0,0 0 1 0 0,0 0-1 0 0,0-1 1 0 0,-1 1 0 0 0,1 0-1 0 0,0-1 1 0 0,1-1-1 0 0,-3 3 228 0 0,0 0 0 0 0,0-1 0 0 0,0 1 0 0 0,0 0 0 0 0,0 0 0 0 0,0-1-1 0 0,0 1 1 0 0,-1 0 0 0 0,1-1 0 0 0,0 1 0 0 0,0 0 0 0 0,0 0-1 0 0,0-1 1 0 0,0 1 0 0 0,-1 0 0 0 0,1 0 0 0 0,0-1 0 0 0,0 1-1 0 0,0 0 1 0 0,-1 0 0 0 0,1 0 0 0 0,0-1 0 0 0,0 1 0 0 0,-1 0 0 0 0,1 0-1 0 0,0 0 1 0 0,0 0 0 0 0,-1 0 0 0 0,1 0 0 0 0,0-1 0 0 0,0 1-1 0 0,-1 0 1 0 0,1 0 0 0 0,-1 0 0 0 0,-12-5-1105 0 0,12 5 1061 0 0,-13-3-1294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39.828"/>
    </inkml:context>
    <inkml:brush xml:id="br0">
      <inkml:brushProperty name="width" value="0.1" units="cm"/>
      <inkml:brushProperty name="height" value="0.1" units="cm"/>
    </inkml:brush>
  </inkml:definitions>
  <inkml:trace contextRef="#ctx0" brushRef="#br0">245 446 3321 0 0,'6'5'1525'0'0,"-5"-5"-1349"0"0,-1 1 0 0 0,1-1 0 0 0,0 1 0 0 0,-1-1 0 0 0,1 1 0 0 0,0-1 0 0 0,0 1 0 0 0,-1-1 0 0 0,1 0 0 0 0,0 0 1 0 0,0 1-1 0 0,0-1 0 0 0,-1 0 0 0 0,1 0 0 0 0,0 0 0 0 0,1 0 0 0 0,-1 0-137 0 0,-1 0 0 0 0,0 0 0 0 0,0 0 0 0 0,0 0 0 0 0,0 0 0 0 0,1 0 0 0 0,-1 0 0 0 0,0 0 0 0 0,0 0 0 0 0,0 0 0 0 0,0 0 0 0 0,0 0 0 0 0,1 0 0 0 0,-1 0 0 0 0,0-1 0 0 0,0 1 0 0 0,0 0 0 0 0,0 0 0 0 0,0 0 0 0 0,0 0 0 0 0,0 0 0 0 0,1 0 0 0 0,-1-1 0 0 0,0 1 0 0 0,0 0 0 0 0,0 0 0 0 0,0 0 0 0 0,0 0 0 0 0,0-1 0 0 0,0 1 0 0 0,0 0 0 0 0,0 0 0 0 0,0 0 0 0 0,0 0 0 0 0,0 0 0 0 0,0-1 0 0 0,0 1 0 0 0,0 0 0 0 0,0 0-1 0 0,0 0 1 0 0,0 0 0 0 0,0-1 0 0 0,0 1 0 0 0,-3-9 755 0 0,2 5-461 0 0,0-4 262 0 0,1 7-533 0 0,0 0-1 0 0,0 0 0 0 0,0 0 1 0 0,0 0-1 0 0,0 0 0 0 0,0 0 0 0 0,0 0 1 0 0,-1 0-1 0 0,1 0 0 0 0,-1-1 1 0 0,-56-96 3081 0 0,49 85-2923 0 0,-6-14 102 0 0,11 20-275 0 0,0 0 0 0 0,-6-9 0 0 0,-5-8-26 0 0,10 16-43 0 0,0 1 0 0 0,0 0-1 0 0,-7-8 1 0 0,-30-40-602 0 0,-2-6-807 0 0,32 40 607 0 0,8 16 423 0 0,1-1 0 0 0,-1 1 0 0 0,-1 0 0 0 0,1-1 1 0 0,-7-5-1 0 0,5 5-334 0 0,0-1-137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7:04.132"/>
    </inkml:context>
    <inkml:brush xml:id="br0">
      <inkml:brushProperty name="width" value="0.1" units="cm"/>
      <inkml:brushProperty name="height" value="0.1" units="cm"/>
    </inkml:brush>
  </inkml:definitions>
  <inkml:trace contextRef="#ctx0" brushRef="#br0">227 178 1344 0 0,'6'41'9764'0'0,"-6"-38"-9560"0"0,0-2 35 0 0,0 1-1 0 0,0-1 0 0 0,0 1 1 0 0,0-1-1 0 0,0 1 0 0 0,0 0 1 0 0,0-1-1 0 0,0 1 0 0 0,-1-1 1 0 0,1 1-1 0 0,-2 1 424 0 0,10-30 2550 0 0,-5-8-3048 0 0,-1 27-160 0 0,0-1 1 0 0,5-10 0 0 0,0 0-3 0 0,-5 13 3 0 0,1 0 0 0 0,0 0 0 0 0,0 1 0 0 0,0-1 0 0 0,1 1 0 0 0,6-8 0 0 0,7-11 19 0 0,-15 21-13 0 0,1 0 1 0 0,-1-1-1 0 0,1 1 1 0 0,-1 0-1 0 0,1 0 1 0 0,0 1-1 0 0,0-1 1 0 0,0 1 0 0 0,0-1-1 0 0,1 1 1 0 0,5-3-1 0 0,5-2 27 0 0,-12 6-31 0 0,1-1 1 0 0,-1 1-1 0 0,1 0 0 0 0,0-1 1 0 0,0 1-1 0 0,-1 1 0 0 0,1-1 0 0 0,0 0 1 0 0,4 0-1 0 0,-14 17-215 0 0,3-5 176 0 0,-1-1 0 0 0,0 1 0 0 0,0-1 0 0 0,-13 17 0 0 0,-32 36 24 0 0,8-13 20 0 0,18-22 4 0 0,18-22-9 0 0,0 1 1 0 0,0 0 0 0 0,0 1 0 0 0,-7 12 0 0 0,8-10-1 0 0,0 1 6 0 0,-1 1 0 0 0,0-1-1 0 0,-1-1 1 0 0,-14 18-1 0 0,16-21-5 0 0,-1 0-1 0 0,-8 15 0 0 0,-4 6 9 0 0,-3-1-13 0 0,10-14 5 0 0,1 0 0 0 0,0 1 0 0 0,-14 27 0 0 0,21-35-5 0 0,-12 30 46 0 0,14-33-35 0 0,0 1 1 0 0,0-1-1 0 0,1 0 0 0 0,-1 1 0 0 0,1 0 1 0 0,0-1-1 0 0,0 1 0 0 0,0 5 1 0 0,1-7-2 0 0,-1-1 0 0 0,0 0 0 0 0,1 1 0 0 0,0-1 0 0 0,-1 1 0 0 0,1-1 1 0 0,0 0-1 0 0,-1 0 0 0 0,1 1 0 0 0,0-1 0 0 0,0 0 0 0 0,0 0 0 0 0,0 0 1 0 0,0 0-1 0 0,1 0 0 0 0,-1 0 0 0 0,0 0 0 0 0,0 0 0 0 0,1-1 0 0 0,-1 1 0 0 0,0 0 1 0 0,1-1-1 0 0,1 1 0 0 0,4 1 67 0 0,0 0 0 0 0,0-1 0 0 0,12 2 0 0 0,-7-2 35 0 0,27 4 249 0 0,-38-4-354 0 0,1-1-1 0 0,0 1 1 0 0,-1 0 0 0 0,1 0 0 0 0,0 0-1 0 0,-1 0 1 0 0,1 0 0 0 0,-1 1-1 0 0,0-1 1 0 0,1 0 0 0 0,-1 0 0 0 0,0 1-1 0 0,0-1 1 0 0,0 1 0 0 0,0 0 0 0 0,0-1-1 0 0,0 1 1 0 0,0-1 0 0 0,-1 1 0 0 0,1 0-1 0 0,-1 0 1 0 0,1-1 0 0 0,-1 1 0 0 0,1 0-1 0 0,-1 0 1 0 0,0 2 0 0 0,0-2-12 0 0,0 0 1 0 0,1-1-1 0 0,-1 1 0 0 0,1 0 1 0 0,-1-1-1 0 0,1 1 0 0 0,-1-1 1 0 0,1 1-1 0 0,0-1 0 0 0,1 2 1 0 0,4 13-25 0 0,-5-12 21 0 0,1-1 1 0 0,-1 0-1 0 0,1 1 1 0 0,2 4-1 0 0,4 8-14 0 0,13 31-61 0 0,-14-31 18 0 0,0 0 0 0 0,-1 0 0 0 0,4 17 1 0 0,-1 0-409 0 0,-5-14-640 0 0,-3-10 468 0 0,0-9 498 0 0,-1 1 0 0 0,0 0 0 0 0,0-1-1 0 0,0 1 1 0 0,0 0 0 0 0,0-1 0 0 0,0 1 0 0 0,0-1-1 0 0,0 1 1 0 0,0 0 0 0 0,0-1 0 0 0,0 1-1 0 0,0 0 1 0 0,0-1 0 0 0,0 1 0 0 0,0 0 0 0 0,-1-1-1 0 0,1 1 1 0 0,0-1 0 0 0,0 1 0 0 0,-1-1-1 0 0,1 1 1 0 0,0 0 0 0 0,-1-1 0 0 0,1 1-1 0 0,-1-1 1 0 0,1 0 0 0 0,-1 1 0 0 0,1-1 0 0 0,-1 1-1 0 0,1-1 1 0 0,-1 0 0 0 0,1 1 0 0 0,-1-1-1 0 0,0 0 1 0 0,1 1 0 0 0,-2-1 0 0 0,-9 5-1541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7:25.379"/>
    </inkml:context>
    <inkml:brush xml:id="br0">
      <inkml:brushProperty name="width" value="0.1" units="cm"/>
      <inkml:brushProperty name="height" value="0.1" units="cm"/>
    </inkml:brush>
  </inkml:definitions>
  <inkml:trace contextRef="#ctx0" brushRef="#br0">8 88 1432 0 0,'-1'-7'1133'0'0,"1"1"0"0"0,-4-13 0 0 0,1 2 521 0 0,3 16-1492 0 0,0 0 0 0 0,0 0 0 0 0,0-1 1 0 0,0 1-1 0 0,0 0 0 0 0,0 0 0 0 0,1-1 0 0 0,-1 1 0 0 0,0 0 0 0 0,1 0 0 0 0,-1 0 0 0 0,1 0 0 0 0,-1-1 0 0 0,1 1 0 0 0,-1 0 0 0 0,1 0 0 0 0,1-1 0 0 0,0-2 339 0 0,0 3-207 0 0,0-1-1 0 0,0 1 0 0 0,0 0 0 0 0,0-1 0 0 0,1 1 0 0 0,-1 0 1 0 0,0 0-1 0 0,1 1 0 0 0,-1-1 0 0 0,0 0 0 0 0,4 0 1 0 0,-5 1-221 0 0,0 0 1 0 0,0 1-1 0 0,-1-1 1 0 0,1 0 0 0 0,0 1-1 0 0,0-1 1 0 0,0 0-1 0 0,0 1 1 0 0,-1-1 0 0 0,1 1-1 0 0,0-1 1 0 0,0 1-1 0 0,-1 0 1 0 0,1-1 0 0 0,0 1-1 0 0,-1-1 1 0 0,1 1-1 0 0,-1 0 1 0 0,1 0 0 0 0,0 1-1 0 0,0 2 3 0 0,1 0-1 0 0,0 0 0 0 0,0-1 1 0 0,5 8-1 0 0,4 6 52 0 0,40 69 70 0 0,-22-39-142 0 0,-16-25-54 0 0,30 50-4 0 0,47 106 1 0 0,-14-6-146 0 0,-31-75-14 0 0,-25-54 71 0 0,67 168-313 0 0,-76-176 338 0 0,-9-24 29 0 0,2 0-1 0 0,6 15 0 0 0,-4 1-232 0 0,-6-21-101 0 0,-6-19-309 0 0,-46-123-4164 0 0,37 95 3187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7:25.733"/>
    </inkml:context>
    <inkml:brush xml:id="br0">
      <inkml:brushProperty name="width" value="0.1" units="cm"/>
      <inkml:brushProperty name="height" value="0.1" units="cm"/>
    </inkml:brush>
  </inkml:definitions>
  <inkml:trace contextRef="#ctx0" brushRef="#br0">461 0 2056 0 0,'0'2'2218'0'0,"1"22"-53"0"0,0-17-1916 0 0,0 0-1 0 0,-1 0 0 0 0,0 0 1 0 0,-1-1-1 0 0,0 1 1 0 0,0 0-1 0 0,0-1 1 0 0,-3 10-1 0 0,-10 14 252 0 0,-1-1 0 0 0,-19 28-1 0 0,21-34-255 0 0,-16 36-1 0 0,5-10-56 0 0,11-22-109 0 0,-32 57 125 0 0,19-36-113 0 0,-11 17 13 0 0,14-28-37 0 0,1 1 0 0 0,-17 41 0 0 0,-44 118-740 0 0,46-123-1848 0 0,35-69 1864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7:27.446"/>
    </inkml:context>
    <inkml:brush xml:id="br0">
      <inkml:brushProperty name="width" value="0.1" units="cm"/>
      <inkml:brushProperty name="height" value="0.1" units="cm"/>
    </inkml:brush>
  </inkml:definitions>
  <inkml:trace contextRef="#ctx0" brushRef="#br0">434 2649 2577 0 0,'2'2'857'0'0,"-2"-2"-734"0"0,0 0-1 0 0,1 1 1 0 0,-1-1-1 0 0,0 0 1 0 0,1 0-1 0 0,-1 0 0 0 0,0 0 1 0 0,1 0-1 0 0,-1 0 1 0 0,0 0-1 0 0,1 1 1 0 0,-1-1-1 0 0,0 0 1 0 0,1 0-1 0 0,-1 0 1 0 0,0-1-1 0 0,1 1 1 0 0,0 0-1 0 0,12-1 752 0 0,-8 0-479 0 0,0-1 0 0 0,0 0 0 0 0,0 0 0 0 0,0 0-1 0 0,-1-1 1 0 0,8-4 0 0 0,-11 6-299 0 0,0 0-1 0 0,0-1 0 0 0,-1 1 1 0 0,1 0-1 0 0,0 0 0 0 0,-1 0 1 0 0,1-1-1 0 0,-1 1 0 0 0,1 0 1 0 0,-1-1-1 0 0,0 1 0 0 0,1-3 1 0 0,3-9 447 0 0,3-4-106 0 0,-6 15-391 0 0,0-1-1 0 0,0 1 0 0 0,0-1 1 0 0,1 1-1 0 0,-1-1 1 0 0,1 1-1 0 0,-1 0 0 0 0,1 0 1 0 0,0 0-1 0 0,0 0 0 0 0,0 0 1 0 0,2-2-1 0 0,34-33 691 0 0,-4 3-106 0 0,-27 28-473 0 0,-1-2 1 0 0,8-9 0 0 0,-6 7-66 0 0,6-14 119 0 0,-12 19-159 0 0,0 0 0 0 0,1 0 0 0 0,0 1 0 0 0,6-9 0 0 0,45-51 330 0 0,-35 35-257 0 0,-13 18-71 0 0,1 1-1 0 0,10-12 1 0 0,-9 13-18 0 0,-3 4-12 0 0,-1 1 1 0 0,0-1-1 0 0,0 0 1 0 0,-1 0-1 0 0,5-9 1 0 0,-1-1 54 0 0,1 0 1 0 0,0 1-1 0 0,11-14 0 0 0,-11 16-4 0 0,-1 1-1 0 0,0-1 0 0 0,0 0 0 0 0,-1-1 0 0 0,6-19 1 0 0,14-67 277 0 0,-24 91-333 0 0,9-65 159 0 0,-7 33-80 0 0,7-76 211 0 0,-5 46-8 0 0,-4-107 0 0 0,-3 97-186 0 0,4-247 79 0 0,-5 302-188 0 0,0 1 0 0 0,-2 0 0 0 0,-7-28 0 0 0,4 20 2 0 0,-13-44-17 0 0,11 46 3 0 0,7 24 5 0 0,0-1 0 0 0,0 1 1 0 0,1-1-1 0 0,-1-8 0 0 0,0 0-1 0 0,0 0-1 0 0,-1 0 0 0 0,-1 1 1 0 0,0-1-1 0 0,-1 1 0 0 0,0 0 1 0 0,-9-15-1 0 0,11 23-1 0 0,-1 0 1 0 0,1 1 0 0 0,-1-1-1 0 0,-1 1 1 0 0,1 0-1 0 0,-1 0 1 0 0,-6-4 0 0 0,-38-27-34 0 0,40 30 34 0 0,8 5 0 0 0,-1 0-1 0 0,0 0 1 0 0,0 0 0 0 0,0 1-1 0 0,0-1 1 0 0,0 0-1 0 0,0 1 1 0 0,-3-1-1 0 0,-10-4-10 0 0,3 0 0 0 0,-2 0 1 0 0,-17-5-1 0 0,-17-5 18 0 0,43 13-1 0 0,0-1 0 0 0,1 1 0 0 0,-1-1 0 0 0,0 0 0 0 0,1 0 0 0 0,-8-7 0 0 0,11 8-2 0 0,0 1-1 0 0,0 0 1 0 0,0 0 0 0 0,1 0 0 0 0,-1 0 0 0 0,1-1-1 0 0,-1 1 1 0 0,1 0 0 0 0,-1-1 0 0 0,1-1-1 0 0,-1 2 0 0 0,1-1 0 0 0,0 1 0 0 0,-1-1 0 0 0,1 1 0 0 0,-1-1 0 0 0,0 1 0 0 0,1-1 0 0 0,-1 1 0 0 0,0 0 0 0 0,-2-3 0 0 0,-6-3 1 0 0,8 6 0 0 0,0 1-1 0 0,0-1 1 0 0,0 0 0 0 0,0 1 0 0 0,0-1 0 0 0,0 0-1 0 0,0 0 1 0 0,1 0 0 0 0,-1 0 0 0 0,0 0 0 0 0,0 0-1 0 0,1 0 1 0 0,-1 0 0 0 0,1 0 0 0 0,-1 0 0 0 0,0-1 0 0 0,1 1-2 0 0,-1 0 1 0 0,0 0 0 0 0,1 0-1 0 0,-1 0 1 0 0,0 0 0 0 0,0 0 0 0 0,1 0-1 0 0,-1 0 1 0 0,0 1 0 0 0,0-1 0 0 0,-2-1-1 0 0,-1-1-1 0 0,2 1 2 0 0,1 1 1 0 0,-1 0-1 0 0,0 0 0 0 0,1 0 1 0 0,-1 0-1 0 0,-3-2 0 0 0,4 3 1 0 0,-1-1-1 0 0,1 1 0 0 0,0-1 1 0 0,0 1-1 0 0,0-1 1 0 0,0 1-1 0 0,0-1 0 0 0,0 0 1 0 0,1 0-1 0 0,-1 0 0 0 0,-1-1 1 0 0,1 1-2 0 0,0 0 1 0 0,-1-1-1 0 0,1 1 1 0 0,-1 0-1 0 0,1-1 1 0 0,-1 1-1 0 0,1 0 1 0 0,-1 0 0 0 0,1 0-1 0 0,-4-1 1 0 0,-22-6-11 0 0,6 1 3 0 0,0-5-10 0 0,17 9 11 0 0,1 1 0 0 0,-1 0-1 0 0,-8-4 1 0 0,8 5 6 0 0,1 0 0 0 0,0-1 0 0 0,-1 0-1 0 0,1 0 1 0 0,0 0 0 0 0,0 0 0 0 0,0 0 0 0 0,-3-3-1 0 0,5 4 2 0 0,0 0 0 0 0,0 0-1 0 0,0 0 1 0 0,-1 1 0 0 0,1-1-1 0 0,0 0 1 0 0,-1 1-1 0 0,1-1 1 0 0,-1 1 0 0 0,1 0-1 0 0,-1-1 1 0 0,1 1 0 0 0,0 0-1 0 0,-3 0 1 0 0,-7-1-1 0 0,5-1 1 0 0,-1 1 1 0 0,1-1-1 0 0,0 0 1 0 0,0-1-1 0 0,-1 1 1 0 0,1-1-1 0 0,1 0 1 0 0,-1-1-1 0 0,0 1 1 0 0,1-1-1 0 0,0-1 1 0 0,0 1-1 0 0,-8-10 0 0 0,10 12-1 0 0,0-1-1 0 0,0 1 0 0 0,0-1 0 0 0,0 1 0 0 0,0 0 0 0 0,0 0 1 0 0,-6-2-1 0 0,-4-3 0 0 0,10 5 1 0 0,0 1 0 0 0,0-1-1 0 0,0 1 1 0 0,-1 0-1 0 0,1 0 1 0 0,0 1-1 0 0,-4-1 1 0 0,4 0-3 0 0,-1 0 1 0 0,1 0-1 0 0,-1 0 1 0 0,-5-2-1 0 0,5 1 3 0 0,0 1-1 0 0,0 0 1 0 0,0 0-1 0 0,0 0 0 0 0,-5 0 1 0 0,-8-3-1 0 0,16 4 2 0 0,-1 0-1 0 0,0-1 0 0 0,1 1 0 0 0,-1 0 1 0 0,0 0-1 0 0,1 0 0 0 0,-1 0 0 0 0,-2 1 0 0 0,3-1 1 0 0,-1 0 0 0 0,0 0 0 0 0,1 0 1 0 0,-1 0-1 0 0,1 0 0 0 0,-1 0 0 0 0,1 0 0 0 0,-1 0 0 0 0,1-1 0 0 0,0 1 0 0 0,-3-1 0 0 0,-5-2 0 0 0,7 2 1 0 0,0 1 0 0 0,-1-1-1 0 0,1 0 1 0 0,0 0 0 0 0,0 0 0 0 0,0 0 0 0 0,-4-3-1 0 0,5 4 1 0 0,1-1 0 0 0,-1 1 0 0 0,1-1 0 0 0,0 1-1 0 0,-1-1 1 0 0,1 1 0 0 0,-1 0 0 0 0,1-1-1 0 0,0 1 1 0 0,0-1 0 0 0,-1 0 0 0 0,1 1-1 0 0,0-1 1 0 0,0 1 0 0 0,0-1 0 0 0,-1 1 0 0 0,1-1-1 0 0,0 0 1 0 0,0 1 0 0 0,0-1 0 0 0,0 1-1 0 0,0-1 1 0 0,0 0 0 0 0,0 1 0 0 0,0-1-1 0 0,0 1 1 0 0,1-2 0 0 0,-1 2-2 0 0,0 0 1 0 0,0 0-1 0 0,0 0 1 0 0,0 0-1 0 0,0-1 1 0 0,0 1-1 0 0,0 0 1 0 0,0 0-1 0 0,0 0 0 0 0,0 0 1 0 0,0 0-1 0 0,0 0 1 0 0,0 0-1 0 0,0 0 1 0 0,0-1-1 0 0,0 1 1 0 0,0 0-1 0 0,0 0 1 0 0,0 0-1 0 0,0 0 0 0 0,1 0 1 0 0,-1 0-1 0 0,0 0 1 0 0,0 0-1 0 0,0 0 1 0 0,0-1-1 0 0,0 1 1 0 0,0 0-1 0 0,0 0 1 0 0,0 0-1 0 0,0 0 0 0 0,1 0 1 0 0,-1 0-1 0 0,0 0 1 0 0,0 0-1 0 0,0 0 1 0 0,0 0-1 0 0,0 0 1 0 0,0 0-1 0 0,0 0 1 0 0,1 0-1 0 0,-1 0 0 0 0,0 0 1 0 0,0 0-1 0 0,0 0 1 0 0,0 0-1 0 0,0 0 1 0 0,0 0-1 0 0,0 0 1 0 0,1 0-1 0 0,-1 0 1 0 0,0 0-1 0 0,0 1 0 0 0,0-1 1 0 0,0 0-1 0 0,0 0 1 0 0,0 0-1 0 0,0 0 1 0 0,0 0-1 0 0,0 0 1 0 0,1 0-1 0 0,-1 0 1 0 0,0 0-1 0 0,0 0 0 0 0,0 1 1 0 0,0 6-7 0 0,1-1 0 0 0,3 13 1 0 0,-2-13 2 0 0,-1 1 0 0 0,1 11 0 0 0,-2 7-12 0 0,-1-15 2 0 0,1 0-1 0 0,0 0 1 0 0,1 0-1 0 0,2 13 1 0 0,-1-13 8 0 0,0 0 1 0 0,-1 1 0 0 0,0-1-1 0 0,0 0 1 0 0,-1 0 0 0 0,-1 1-1 0 0,0-1 1 0 0,-2 10 0 0 0,-12 14-3 0 0,13-28 13 0 0,1-1 1 0 0,-1 0-1 0 0,0 0 1 0 0,-1-1-1 0 0,1 1 1 0 0,-7 8-1 0 0,9-13-3 0 0,0 1 0 0 0,0-1 0 0 0,0 0 0 0 0,0 0 0 0 0,-1 0-1 0 0,1 0 1 0 0,0 1 0 0 0,0-1 0 0 0,0 0 0 0 0,-1 0 0 0 0,1 0 0 0 0,0 0-1 0 0,0 0 1 0 0,0 0 0 0 0,-1 0 0 0 0,1 0 0 0 0,0 1 0 0 0,0-1-1 0 0,0 0 1 0 0,-1 0 0 0 0,1 0 0 0 0,0 0 0 0 0,0 0 0 0 0,-1 0-1 0 0,1 0 1 0 0,0 0 0 0 0,0 0 0 0 0,0-1 0 0 0,-1 1 0 0 0,1 0 0 0 0,0 0-1 0 0,0 0 1 0 0,-1 0 0 0 0,1 0 0 0 0,0 0 0 0 0,0 0 0 0 0,0 0-1 0 0,0-1 1 0 0,-1 1 0 0 0,1 0 0 0 0,0 0 0 0 0,0 0 0 0 0,0 0-1 0 0,0-1 1 0 0,0 1 0 0 0,-1 0 0 0 0,1 0 0 0 0,0 0 0 0 0,0-1 0 0 0,0 1-1 0 0,0 0 1 0 0,0 0 0 0 0,0 0 0 0 0,0-1 0 0 0,-3-11 64 0 0,3 12-66 0 0,-1-10 18 0 0,0-1-1 0 0,1 0 1 0 0,0 1-1 0 0,3-16 0 0 0,11-41-14 0 0,-12 58-2 0 0,0-2-2 0 0,-1 0 0 0 0,1-19 1 0 0,-2 18 7 0 0,3-20 0 0 0,-1 21-3 0 0,-1 5-2 0 0,0 1 0 0 0,0-1 0 0 0,0 1 0 0 0,1-1 0 0 0,0 1 0 0 0,3-7 0 0 0,3-3-4 0 0,10-31 0 0 0,-2 3 48 0 0,-14 39-40 0 0,0 0 0 0 0,1 0 0 0 0,0 1 0 0 0,0-1 0 0 0,0 1 0 0 0,0-1 0 0 0,5-3 0 0 0,3-3 1 0 0,-9 8-7 0 0,1 1-1 0 0,-1 0 1 0 0,0-1 0 0 0,0 1 0 0 0,1 0-1 0 0,-1 1 1 0 0,0-1 0 0 0,1 0-1 0 0,-1 1 1 0 0,1-1 0 0 0,-1 1 0 0 0,1 0-1 0 0,-1 0 1 0 0,4 0 0 0 0,6 0-2 0 0,20 4 0 0 0,-20-2 12 0 0,0 1 0 0 0,0 0 0 0 0,-1 1 1 0 0,1 1-1 0 0,-1 0 0 0 0,0 0 0 0 0,19 13 0 0 0,-22-14 15 0 0,0 0-1 0 0,-1-1 0 0 0,1 0 1 0 0,0 0-1 0 0,1-1 0 0 0,11 2 1 0 0,-4-1 58 0 0,-11-2-53 0 0,0-1 0 0 0,0 0 0 0 0,0 1 0 0 0,6-2 0 0 0,12 0 42 0 0,4 2-23 0 0,-15-2-74 0 0,-12 1 22 0 0,0 0-1 0 0,0 0 0 0 0,0 0 1 0 0,0 0-1 0 0,0 0 0 0 0,0 0 1 0 0,1 0-1 0 0,-1 0 0 0 0,0 0 1 0 0,0 0-1 0 0,0 0 0 0 0,0 0 1 0 0,0 0-1 0 0,0 0 0 0 0,0 0 1 0 0,0 0-1 0 0,0 0 0 0 0,1 0 1 0 0,-1 0-1 0 0,0 0 0 0 0,0 0 1 0 0,0 0-1 0 0,0 0 0 0 0,0-1 1 0 0,0 1-1 0 0,0 0 0 0 0,0 0 1 0 0,0 0-1 0 0,0 0 0 0 0,0 0 1 0 0,1 0-1 0 0,-1 0 0 0 0,0 0 1 0 0,0 0-1 0 0,0 0 0 0 0,0 0 1 0 0,0 0-1 0 0,0-1 0 0 0,0 1 1 0 0,0 0-1 0 0,0 0 0 0 0,0 0 1 0 0,0 0-1 0 0,0 0 0 0 0,0 0 1 0 0,0 0-1 0 0,0-1 0 0 0,-1 1-75 0 0,0-1-1 0 0,-1 1 0 0 0,1-1 0 0 0,0 1 1 0 0,0-1-1 0 0,-1 1 0 0 0,1 0 1 0 0,0 0-1 0 0,0-1 0 0 0,-1 1 1 0 0,1 0-1 0 0,0 0 0 0 0,-2 1 0 0 0,-17 0-693 0 0,18-1 562 0 0,-13 1-1165 0 0,10-1 1024 0 0,0 1-1 0 0,0 0 1 0 0,0-1-1 0 0,-5 3 1 0 0,-10 4-1176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7:40.160"/>
    </inkml:context>
    <inkml:brush xml:id="br0">
      <inkml:brushProperty name="width" value="0.1" units="cm"/>
      <inkml:brushProperty name="height" value="0.1" units="cm"/>
    </inkml:brush>
  </inkml:definitions>
  <inkml:trace contextRef="#ctx0" brushRef="#br0">218 72 1816 0 0,'3'-8'7866'0'0,"-1"6"-7013"0"0,-2 2-847 0 0,0 0 0 0 0,0 0-1 0 0,0 0 1 0 0,0 0 0 0 0,0 0-1 0 0,0 0 1 0 0,0 0-1 0 0,0-1 1 0 0,0 1 0 0 0,0 0-1 0 0,0 0 1 0 0,1 0 0 0 0,-1 0-1 0 0,0 0 1 0 0,0 0-1 0 0,0 0 1 0 0,0 0 0 0 0,0 0-1 0 0,0 0 1 0 0,0 0 0 0 0,0 0-1 0 0,0-1 1 0 0,0 1-1 0 0,0 0 1 0 0,0 0 0 0 0,-1 0-1 0 0,1 0 1 0 0,0 0 0 0 0,0 0-1 0 0,0 0 1 0 0,0 0-1 0 0,0 0 1 0 0,0 0 0 0 0,0 0-1 0 0,0 0 1 0 0,0 0 0 0 0,0 0-1 0 0,0-1 1 0 0,0 1-1 0 0,0 0 1 0 0,0 0 0 0 0,0 0-1 0 0,0 0 1 0 0,0 0-1 0 0,0 0 1 0 0,-1 0 0 0 0,1 0-1 0 0,0 0 1 0 0,0 0 0 0 0,0 0-1 0 0,0 0 1 0 0,0 0-1 0 0,0 0 1 0 0,0 0 0 0 0,0 0-1 0 0,0 0 1 0 0,0 0 0 0 0,0 0-1 0 0,0 0 1 0 0,-1 0-1 0 0,1 0 1 0 0,0 0 0 0 0,0 0-1 0 0,0 0 202 0 0,-1 2-121 0 0,1-2-84 0 0,0 0 1 0 0,0 0 0 0 0,0 1-1 0 0,0-1 1 0 0,0 0 0 0 0,0 0-1 0 0,0 1 1 0 0,0-1 0 0 0,0 0-1 0 0,0 0 1 0 0,0 0 0 0 0,0 1-1 0 0,1-1 1 0 0,-1 0 0 0 0,0 0-1 0 0,0 0 1 0 0,0 1 0 0 0,0-1-1 0 0,0 0 1 0 0,0 0 0 0 0,0 0-1 0 0,1 1 1 0 0,-1-1 0 0 0,0 0-1 0 0,0 0 1 0 0,0 0 0 0 0,0 0-1 0 0,1 1 1 0 0,-2-1 5 0 0,-12 2 2 0 0,11 1-5 0 0,1-1-1 0 0,-4 1 7 0 0,5-3-10 0 0,0 0 0 0 0,0 0 0 0 0,-1 0 0 0 0,1 0-1 0 0,0 0 1 0 0,0 0 0 0 0,0 0 0 0 0,0 0-1 0 0,0 0 1 0 0,0 0 0 0 0,0 0 0 0 0,0 0-1 0 0,0 0 1 0 0,0 0 0 0 0,-1 0 0 0 0,1 1 0 0 0,0-1-1 0 0,0 0 1 0 0,0 0 0 0 0,0 0 0 0 0,0 0-1 0 0,0 0 1 0 0,0 0 0 0 0,0 0 0 0 0,0 0 0 0 0,0 0-1 0 0,0 1 1 0 0,0-1 0 0 0,0 0 0 0 0,0 0-1 0 0,0 0 1 0 0,0 0 0 0 0,0 0 0 0 0,0 0-1 0 0,0 0 1 0 0,0 1 0 0 0,0-1 0 0 0,0 0 0 0 0,0 0-1 0 0,0 2 14 0 0,-14 19 50 0 0,8-11-38 0 0,6-9-23 0 0,-1 0 0 0 0,0 0-1 0 0,1 0 1 0 0,-1 1 0 0 0,1-1-1 0 0,-1 0 1 0 0,1 0 0 0 0,0 1-1 0 0,0-1 1 0 0,-1 0 0 0 0,1 1-1 0 0,0-1 1 0 0,0 2 0 0 0,-1 17 55 0 0,-2-1 0 0 0,0 1 0 0 0,-11 34 0 0 0,0-1 97 0 0,-28 89 263 0 0,4-32-154 0 0,17-37-112 0 0,7-23-55 0 0,11-37 9 0 0,0 0 1 0 0,-2 0-1 0 0,-6 16 1 0 0,10-27 294 0 0,1-3-182 0 0,3-8-81 0 0,0 2-32 0 0,14-44 222 0 0,-16 47-314 0 0,1 0 0 0 0,-1 0-1 0 0,-1 0 1 0 0,2-9-1 0 0,0-6 19 0 0,8-27 1 0 0,9-54 6 0 0,-4 38-37 0 0,-4 22-1 0 0,27-86-15 0 0,3-17 37 0 0,-38 120-13 0 0,-3 18-9 0 0,0 1 0 0 0,1-1 0 0 0,-1 1 1 0 0,1-1-1 0 0,0 1 0 0 0,0-1 0 0 0,1 1 0 0 0,-1 0 1 0 0,1-1-1 0 0,4-6 0 0 0,1 1 12 0 0,-6 8-13 0 0,0 1 1 0 0,-1 0 0 0 0,1 0 0 0 0,0 0-1 0 0,0 0 1 0 0,0 0 0 0 0,0 0 0 0 0,0 0 0 0 0,0 0-1 0 0,0 0 1 0 0,0 0 0 0 0,0 0 0 0 0,0 1-1 0 0,2-2 1 0 0,-1 1-6 0 0,0 1 0 0 0,-1-1 0 0 0,1 0 0 0 0,-1 1 0 0 0,1 0 0 0 0,0-1 0 0 0,0 1 0 0 0,-1 0 0 0 0,4 0 0 0 0,-5 0 1 0 0,1 0 0 0 0,0 0 0 0 0,-1 1 0 0 0,1-1 0 0 0,-1 0-1 0 0,1 1 1 0 0,-1-1 0 0 0,1 1 0 0 0,-1-1 0 0 0,1 0 0 0 0,-1 1 0 0 0,0-1 0 0 0,1 1 0 0 0,-1-1 0 0 0,1 1 0 0 0,-1 0 0 0 0,0-1 0 0 0,0 1 0 0 0,1-1 0 0 0,-1 1 0 0 0,0 0 0 0 0,0-1-1 0 0,0 1 1 0 0,0-1 0 0 0,1 1 0 0 0,-1 0 0 0 0,0-1 0 0 0,0 2 0 0 0,14 50-147 0 0,-4 5 39 0 0,4 65-1 0 0,-1 5-482 0 0,-3-68 175 0 0,-2-21 155 0 0,2 5-222 0 0,-6-25-458 0 0,3 19 0 0 0,-4-25-277 0 0,-2-10 860 0 0,0 0-1 0 0,-1 0 1 0 0,1 0-1 0 0,-1 0 1 0 0,1 0-1 0 0,-1 1 1 0 0,0 1-1 0 0,0 7-1060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7:40.496"/>
    </inkml:context>
    <inkml:brush xml:id="br0">
      <inkml:brushProperty name="width" value="0.1" units="cm"/>
      <inkml:brushProperty name="height" value="0.1" units="cm"/>
    </inkml:brush>
  </inkml:definitions>
  <inkml:trace contextRef="#ctx0" brushRef="#br0">166 56 2857 0 0,'-2'0'3416'0'0,"-4"-1"-1299"0"0,-26-31 2393 0 0,29 29-4425 0 0,0 1-1 0 0,0 0 1 0 0,0 0-1 0 0,-1 0 0 0 0,1 0 1 0 0,0 0-1 0 0,-8-2 1 0 0,6 3-66 0 0,-1 0-8 0 0,-1 0 1 0 0,1 0 0 0 0,0 1-1 0 0,-1 0 1 0 0,-11 2-1 0 0,16-2-48 0 0,1 1 0 0 0,-1-1 1 0 0,1 0-1 0 0,-1 1 0 0 0,1-1 0 0 0,-1 1 0 0 0,1 0 0 0 0,-1-1 0 0 0,1 1 0 0 0,0 0 0 0 0,-1 0 0 0 0,1 0 0 0 0,0 0 0 0 0,0 0 1 0 0,0 0-1 0 0,0 0 0 0 0,0 1 0 0 0,-1 1 0 0 0,0-1-273 0 0,1 1 0 0 0,-1 0-1 0 0,1-1 1 0 0,0 1 0 0 0,0 0 0 0 0,0 0 0 0 0,0 0 0 0 0,0 4 0 0 0,1 1-892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7:42.744"/>
    </inkml:context>
    <inkml:brush xml:id="br0">
      <inkml:brushProperty name="width" value="0.1" units="cm"/>
      <inkml:brushProperty name="height" value="0.1" units="cm"/>
    </inkml:brush>
  </inkml:definitions>
  <inkml:trace contextRef="#ctx0" brushRef="#br0">1 0 3313 0 0,'1'2'402'0'0,"-1"0"0"0"0,1 0 0 0 0,0-1 0 0 0,0 1 0 0 0,0-1 0 0 0,0 1 0 0 0,0 0 0 0 0,1-1 0 0 0,-1 0 0 0 0,2 2 0 0 0,-2-1-286 0 0,0 0 0 0 0,1-1 1 0 0,-1 1-1 0 0,0 0 0 0 0,0 0 0 0 0,0 0 0 0 0,0 0 1 0 0,0 0-1 0 0,-1 0 0 0 0,1 0 0 0 0,-1 0 0 0 0,1 5 1 0 0,0 29 710 0 0,-1-22-507 0 0,2 33 400 0 0,17 88 0 0 0,-9-80-601 0 0,-4-13-60 0 0,4 24-12 0 0,24 84 0 0 0,-31-138-116 0 0,-3-11 32 0 0,0 1 0 0 0,0-1 0 0 0,0 1-1 0 0,0-1 1 0 0,1 0 0 0 0,-1 1 0 0 0,1-1 0 0 0,-1 0-1 0 0,1 1 1 0 0,-1-1 0 0 0,1 0 0 0 0,0 1-1 0 0,-1-1 1 0 0,1 0 0 0 0,0 0 0 0 0,0 0 0 0 0,2 2-1 0 0,-3-3 11 0 0,0 0-1 0 0,0 0 0 0 0,0 0 0 0 0,1 0 0 0 0,-1 0 0 0 0,0 0 0 0 0,0 0 0 0 0,0 0 0 0 0,0 0 0 0 0,0 0 0 0 0,0 0 1 0 0,1-1-1 0 0,-1 1 0 0 0,0 0 0 0 0,0 0 0 0 0,0 0 0 0 0,0 0 0 0 0,0 0 0 0 0,0 0 0 0 0,0 0 0 0 0,0 0 0 0 0,1 0 1 0 0,-1 0-1 0 0,0-1 0 0 0,0 1 0 0 0,0 0 0 0 0,0 0 0 0 0,0 0 0 0 0,0 0 0 0 0,0 0 0 0 0,0 0 0 0 0,0-1 0 0 0,0 1 1 0 0,0 0-1 0 0,0 0 0 0 0,0 0 0 0 0,0 0 0 0 0,0 0 0 0 0,0 0 0 0 0,0-1 0 0 0,0 1 0 0 0,0 0 0 0 0,0 0 0 0 0,0 0 1 0 0,0 0-1 0 0,0 0 0 0 0,0 0 0 0 0,0-1 0 0 0,-1-7-694 0 0,-9-41-1899 0 0,5 26 1510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7:43.361"/>
    </inkml:context>
    <inkml:brush xml:id="br0">
      <inkml:brushProperty name="width" value="0.1" units="cm"/>
      <inkml:brushProperty name="height" value="0.1" units="cm"/>
    </inkml:brush>
  </inkml:definitions>
  <inkml:trace contextRef="#ctx0" brushRef="#br0">1 66 2184 0 0,'11'2'4029'0'0,"-11"-2"-3824"0"0,1 0 0 0 0,0 0 0 0 0,0 1 0 0 0,0-1 0 0 0,0 0 0 0 0,-1 0 0 0 0,1 0 0 0 0,0 0 0 0 0,0 0 0 0 0,0 0 0 0 0,-1 0 0 0 0,1 0 0 0 0,0-1 0 0 0,0 1 0 0 0,0 0 0 0 0,-1 0 0 0 0,1-1 0 0 0,0 1 0 0 0,0 0 0 0 0,-1-1 0 0 0,1 1 0 0 0,0-1 0 0 0,0 0 0 0 0,8-6 905 0 0,-8 6-1023 0 0,0 0 0 0 0,0 0-1 0 0,0 0 1 0 0,1 0-1 0 0,-1 0 1 0 0,0 0 0 0 0,-1 0-1 0 0,2-2 1 0 0,1 0 58 0 0,0-1 1 0 0,0 1 0 0 0,0 0-1 0 0,0 0 1 0 0,1 1 0 0 0,-1-1-1 0 0,1 1 1 0 0,-1-1 0 0 0,1 1-1 0 0,0 0 1 0 0,0 1-1 0 0,5-3 1 0 0,5-2 97 0 0,-11 5-217 0 0,-1 0 0 0 0,1 0-1 0 0,0 1 1 0 0,0-1 0 0 0,-1 1-1 0 0,1-1 1 0 0,0 1 0 0 0,0 0-1 0 0,-1 0 1 0 0,5 1 0 0 0,26 5 61 0 0,-31-5-79 0 0,8 1 2 0 0,-1 2 1 0 0,0-1-1 0 0,10 6 1 0 0,9 3-13 0 0,-24-10-4 0 0,-1 0 1 0 0,0 0 0 0 0,0 0-1 0 0,5 4 1 0 0,7 5-22 0 0,-6-6 18 0 0,-5-3-4 0 0,0 0 0 0 0,0 0 1 0 0,-1 1-1 0 0,7 4 1 0 0,-9-6 5 0 0,-1 0 0 0 0,1 0 1 0 0,0 0-1 0 0,0 0 0 0 0,-1 0 0 0 0,1 0 1 0 0,0 0-1 0 0,-1 0 0 0 0,1 0 1 0 0,-1 0-1 0 0,0 0 0 0 0,1 1 1 0 0,-1-1-1 0 0,0 0 0 0 0,0 0 0 0 0,0 1 1 0 0,1-1-1 0 0,-1 0 0 0 0,-1 0 1 0 0,1 3-1 0 0,0-3-9 0 0,0 1 0 0 0,0 0 0 0 0,-1 0 0 0 0,1-1-1 0 0,0 1 1 0 0,-1 0 0 0 0,0-1 0 0 0,1 1 0 0 0,-1 0 0 0 0,0-1 0 0 0,0 1 0 0 0,1-1 0 0 0,-1 1 0 0 0,-1-1 0 0 0,1 0-1 0 0,-2 3 1 0 0,-2 1-38 0 0,0 1 9 0 0,-1 0 0 0 0,0-1-1 0 0,0 1 1 0 0,-1-1 0 0 0,0-1 0 0 0,-10 6 0 0 0,-47 19 26 0 0,9-5 56 0 0,43-19-20 0 0,9-4 1 0 0,-1 0 1 0 0,1 1-1 0 0,-1 0 0 0 0,-4 3 1 0 0,8-5-9 0 0,-1 1 1 0 0,0-1 0 0 0,1 1 0 0 0,-1-1-1 0 0,1 1 1 0 0,-1-1 0 0 0,1 1-1 0 0,-1 0 1 0 0,1-1 0 0 0,0 1 0 0 0,-1 0-1 0 0,1-1 1 0 0,0 1 0 0 0,-1 0-1 0 0,1-1 1 0 0,0 1 0 0 0,0 0 0 0 0,0 0-1 0 0,0-1 1 0 0,0 1 0 0 0,0 0-1 0 0,0 0 1 0 0,0-1 0 0 0,0 1-1 0 0,0 0 1 0 0,0 1 0 0 0,1-1 3 0 0,-1 0 0 0 0,0 0 1 0 0,1 0-1 0 0,-1 0 0 0 0,1 0 0 0 0,0-1 1 0 0,-1 1-1 0 0,1 0 0 0 0,0 0 0 0 0,-1-1 0 0 0,1 1 1 0 0,0 0-1 0 0,0-1 0 0 0,-1 1 0 0 0,3 0 1 0 0,15 8 82 0 0,-12-7-55 0 0,0 0-19 0 0,-1-1 0 0 0,0 1 0 0 0,1-1 0 0 0,0 0 0 0 0,6-1 0 0 0,10 3 5 0 0,35 5 42 0 0,-21 1-54 0 0,39 10-31 0 0,-66-16 3 0 0,0 0-1 0 0,0 1 0 0 0,0 0 0 0 0,0 1 0 0 0,13 9 0 0 0,-9-5-22 0 0,-11-8 28 0 0,0-1 0 0 0,-1 1 0 0 0,1 0 0 0 0,-1 0 0 0 0,1 0 0 0 0,-1 0 0 0 0,0 0 0 0 0,1 1-1 0 0,-1-1 1 0 0,0 0 0 0 0,0 1 0 0 0,0-1 0 0 0,0 1 0 0 0,0-1 0 0 0,0 1 0 0 0,1 2 0 0 0,-1-1-3 0 0,0-1-1 0 0,0 1 1 0 0,-1-1 0 0 0,1 0-1 0 0,-1 1 1 0 0,1 0 0 0 0,-1-1-1 0 0,0 1 1 0 0,0-1 0 0 0,0 1 0 0 0,0-1-1 0 0,0 1 1 0 0,-1-1 0 0 0,0 5-1 0 0,-2 21-75 0 0,1-22 77 0 0,0 1 1 0 0,0-1 0 0 0,-1 1-1 0 0,0-1 1 0 0,0 0 0 0 0,0 0-1 0 0,-5 5 1 0 0,-3-2-4 0 0,9-7 9 0 0,-1-1 0 0 0,1 1 1 0 0,0 0-1 0 0,0 0 0 0 0,0 1 1 0 0,0-1-1 0 0,0 0 1 0 0,-2 3-1 0 0,3-3 3 0 0,-20 32-14 0 0,19-31 11 0 0,-1 1-1 0 0,0-1 1 0 0,0 0 0 0 0,0 0-1 0 0,0-1 1 0 0,0 1-1 0 0,-7 3 1 0 0,-2 0-3 0 0,6-3 3 0 0,0 0-1 0 0,-10 7 1 0 0,9-5 4 0 0,0-1 0 0 0,0 0 1 0 0,-1 0-1 0 0,1-1 1 0 0,-1 0-1 0 0,1 0 1 0 0,-1 0-1 0 0,0-1 1 0 0,0 0-1 0 0,0-1 0 0 0,-16 1 1 0 0,-2 1-66 0 0,22-2-46 0 0,0 0 0 0 0,0 0 0 0 0,0-1 0 0 0,0 0 1 0 0,0 0-1 0 0,0 0 0 0 0,0 0 0 0 0,0-1 0 0 0,0 1 0 0 0,-7-3 1 0 0,-5-2-323 0 0,2 2-171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7:41.564"/>
    </inkml:context>
    <inkml:brush xml:id="br0">
      <inkml:brushProperty name="width" value="0.1" units="cm"/>
      <inkml:brushProperty name="height" value="0.1" units="cm"/>
    </inkml:brush>
  </inkml:definitions>
  <inkml:trace contextRef="#ctx0" brushRef="#br0">6 168 2144 0 0,'-3'-19'3928'0'0,"2"17"-3638"0"0,1 0 0 0 0,-1 0 0 0 0,1 0 1 0 0,0 0-1 0 0,0-1 0 0 0,-1 1 0 0 0,1 0 1 0 0,1 0-1 0 0,-1-1 0 0 0,0 1 0 0 0,0 0 1 0 0,2-3-1 0 0,1 0 758 0 0,-2 5-1012 0 0,-1-1 0 0 0,1 1-1 0 0,-1 0 1 0 0,0-1 0 0 0,1 1 0 0 0,-1-1 0 0 0,0 1 0 0 0,1-1 0 0 0,-1 1 0 0 0,0-1-1 0 0,0 1 1 0 0,0-1 0 0 0,1 1 0 0 0,-1-1 0 0 0,0 1 0 0 0,0-1 0 0 0,0 0-1 0 0,0 1-17 0 0,0-1-1 0 0,0 1 1 0 0,0 0-1 0 0,0 0 1 0 0,0-1-1 0 0,0 1 1 0 0,0 0-1 0 0,0 0 1 0 0,0-1-1 0 0,0 1 1 0 0,0 0-1 0 0,0 0 1 0 0,1 0-1 0 0,-1-1 1 0 0,0 1-1 0 0,0 0 1 0 0,0 0-1 0 0,0 0 1 0 0,0-1-1 0 0,1 1 1 0 0,-1 0-1 0 0,0 0 1 0 0,0 0-1 0 0,0 0 1 0 0,1-1-1 0 0,-1 1 1 0 0,0 0-1 0 0,0 0 1 0 0,0 0-1 0 0,1 0 1 0 0,-1 0-1 0 0,0 0 1 0 0,0 0-1 0 0,1 0 1 0 0,-1 0-1 0 0,0 0 1 0 0,0 0-1 0 0,1 0 1 0 0,-1 0-1 0 0,0 0 1 0 0,0 0-1 0 0,1 0 1 0 0,-1 0-1 0 0,0 0 1 0 0,0 0-1 0 0,1 0 0 0 0,-1 0 1 0 0,15 6 654 0 0,-9-4-287 0 0,17-7 655 0 0,-18 5-880 0 0,1 0-1 0 0,0-1 1 0 0,0 1-1 0 0,0-1 0 0 0,-1-1 1 0 0,1 1-1 0 0,0-1 1 0 0,-1 0-1 0 0,0-1 1 0 0,1 1-1 0 0,7-6 1 0 0,35-20 727 0 0,-47 28-864 0 0,1-1 1 0 0,-1 1-1 0 0,1-1 1 0 0,-1 1 0 0 0,1 0-1 0 0,-1-1 1 0 0,1 1-1 0 0,0 0 1 0 0,-1 0-1 0 0,1 0 1 0 0,2 1-1 0 0,6-1 73 0 0,46-7 358 0 0,29-4 145 0 0,-43 9-323 0 0,63-1 353 0 0,-89 3-508 0 0,0 2 0 0 0,0 0 0 0 0,-1 0 0 0 0,26 9 1 0 0,-35-9-89 0 0,1 0 1 0 0,0-1 0 0 0,-1 1 0 0 0,1-1 0 0 0,12 0-1 0 0,-1 0 12 0 0,-9-1-31 0 0,0 0-1 0 0,1 0 1 0 0,-1-1-1 0 0,12-2 0 0 0,-21 3-13 0 0,0 0 0 0 0,1 0 0 0 0,-1 0 0 0 0,1 0 0 0 0,-1-1 0 0 0,0 1 0 0 0,1 0 0 0 0,-1 0 0 0 0,0 0-1 0 0,1 0 1 0 0,-1-1 0 0 0,0 1 0 0 0,1 0 0 0 0,-1 0 0 0 0,0-1 0 0 0,1 1 0 0 0,-1 0 0 0 0,0-1 0 0 0,1 1 0 0 0,4-5-29 0 0,-4 4-1 0 0,-1 1 1 0 0,1-1 0 0 0,0 1 0 0 0,-1-1-1 0 0,1 1 1 0 0,-1-1 0 0 0,1 1 0 0 0,-1-1-1 0 0,1 1 1 0 0,-1-1 0 0 0,1 1 0 0 0,-1-1-1 0 0,1-1 1 0 0,-1 2 11 0 0,0 0 0 0 0,0 0 0 0 0,0-1 0 0 0,0 1 0 0 0,0 0 0 0 0,0 0 0 0 0,0-1 0 0 0,0 1 0 0 0,0 0 0 0 0,0 0 0 0 0,0-1 0 0 0,0 1 0 0 0,-1 0 0 0 0,1 0 0 0 0,0 0 0 0 0,0-1 0 0 0,0 1 0 0 0,0 0 0 0 0,0 0 0 0 0,0 0 0 0 0,-1-1 0 0 0,1 1 0 0 0,0 0 0 0 0,0 0 0 0 0,0 0 0 0 0,-1 0 0 0 0,1-1 0 0 0,-3 0-189 0 0,0-1 0 0 0,0 1 1 0 0,-1 0-1 0 0,1 0 0 0 0,-4-1 1 0 0,4 1 74 0 0,-26-5-1972 0 0,-33-2 0 0 0,39 7 715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7:42.181"/>
    </inkml:context>
    <inkml:brush xml:id="br0">
      <inkml:brushProperty name="width" value="0.1" units="cm"/>
      <inkml:brushProperty name="height" value="0.1" units="cm"/>
    </inkml:brush>
  </inkml:definitions>
  <inkml:trace contextRef="#ctx0" brushRef="#br0">0 7 1552 0 0,'10'-7'8795'0'0,"-10"7"-8778"0"0,0 0 1 0 0,0 0 0 0 0,0 0 0 0 0,0 0 0 0 0,0 0-1 0 0,0 1 1 0 0,0-1 0 0 0,-1 0 0 0 0,1 0 0 0 0,0 0-1 0 0,0 0 1 0 0,0 0 0 0 0,0 0 0 0 0,0 0 0 0 0,0 0-1 0 0,0 0 1 0 0,0 0 0 0 0,0 0 0 0 0,0 0 0 0 0,0 0-1 0 0,0 1 1 0 0,0-1 0 0 0,0 0 0 0 0,-1 0 0 0 0,1 0-1 0 0,0 0 1 0 0,0 0 0 0 0,0 0 0 0 0,0 0 0 0 0,0 0-1 0 0,0 0 1 0 0,0 1 0 0 0,0-1 0 0 0,0 0 0 0 0,0 0-1 0 0,0 0 1 0 0,0 0 0 0 0,0 0 0 0 0,0 0 0 0 0,0 0-1 0 0,1 0 1 0 0,-1 1 0 0 0,0-1 0 0 0,0 0 0 0 0,0 0 0 0 0,0 0-1 0 0,0 0 1 0 0,0 0 0 0 0,0 0 0 0 0,0 0 0 0 0,0 0-1 0 0,0 0 1 0 0,0 0 0 0 0,0 0 0 0 0,0 0 0 0 0,1 1-1 0 0,-1-1 1 0 0,0 0 0 0 0,0 0 0 0 0,0 0 0 0 0,0 0-1 0 0,0 0 1 0 0,0 0 0 0 0,0 0 0 0 0,-2 1 416 0 0,2-1-423 0 0,0 0-1 0 0,0 0 1 0 0,0 0 0 0 0,0 0-1 0 0,0 0 1 0 0,0 0 0 0 0,0 0-1 0 0,0 0 1 0 0,0 0 0 0 0,0 0-1 0 0,0 0 1 0 0,0 0 0 0 0,0-1 0 0 0,0 1-1 0 0,0 0 1 0 0,0 0 0 0 0,0 0-1 0 0,-1 0 1 0 0,1 0 0 0 0,0 0-1 0 0,0 0 1 0 0,0 0 0 0 0,0 0-1 0 0,0 0 1 0 0,0 0 0 0 0,0 0-1 0 0,0 0 1 0 0,0 0 0 0 0,0 0-1 0 0,0 0 1 0 0,0 0 0 0 0,0 0-1 0 0,0 0 1 0 0,0 0 0 0 0,0 0-1 0 0,0 0 1 0 0,0 0 0 0 0,-1 0-1 0 0,1 0 1 0 0,0 0 0 0 0,0 0-1 0 0,0 0 1 0 0,0 0 0 0 0,0 0 0 0 0,0 0-1 0 0,0 0 1 0 0,0 0 0 0 0,0 0-1 0 0,0 0 1 0 0,0 0 0 0 0,0 0-1 0 0,0 0 1 0 0,0 0 0 0 0,0 0-1 0 0,0 0 1 0 0,-1 0 0 0 0,1 0-1 0 0,0 0 1 0 0,0 0 0 0 0,0 0-1 0 0,1 0 308 0 0,0 0-293 0 0,-1 0-1 0 0,1 0 1 0 0,-1 0-1 0 0,0-1 1 0 0,1 1-1 0 0,-1 0 0 0 0,1 0 1 0 0,-1 0-1 0 0,1 0 1 0 0,-1 0-1 0 0,1 0 1 0 0,-1 0-1 0 0,1 0 1 0 0,-1 0-1 0 0,1 1 0 0 0,-1-1 1 0 0,0 0-1 0 0,1 0 1 0 0,-1 0-1 0 0,1 0 1 0 0,-1 1-1 0 0,0-1 1 0 0,1 0-1 0 0,-1 1 0 0 0,1-1 1 0 0,-1 2-10 0 0,1-1-1 0 0,-1 0 1 0 0,0 0 0 0 0,1 1 0 0 0,-1-1 0 0 0,1 0-1 0 0,-1 0 1 0 0,1 0 0 0 0,0 0 0 0 0,-1 0 0 0 0,1 0-1 0 0,0 0 1 0 0,1 1 0 0 0,16 15 65 0 0,-6-5-47 0 0,-11-10-25 0 0,1 0 0 0 0,0 0-1 0 0,0-1 1 0 0,0 1 0 0 0,3 2 0 0 0,10 7 32 0 0,34 32 162 0 0,-25-23-56 0 0,-19-16-104 0 0,-1 1 0 0 0,0 0 0 0 0,0 0 0 0 0,3 6 0 0 0,14 14 149 0 0,-4-6-42 0 0,-9-10-50 0 0,1-1 0 0 0,14 12 0 0 0,2 0 76 0 0,-19-15-131 0 0,0 0 0 0 0,0-1-1 0 0,11 6 1 0 0,44 22 207 0 0,-16-7 13 0 0,-44-24-258 0 0,-1-1 0 0 0,1 1 0 0 0,-1-1 0 0 0,1 1 0 0 0,0-1 0 0 0,-1 1 0 0 0,1 0 0 0 0,-1-1 0 0 0,1 1 0 0 0,-1 0 0 0 0,0-1 0 0 0,1 1 0 0 0,-1 0 0 0 0,0-1 0 0 0,1 1 0 0 0,-1 0 0 0 0,0 0 0 0 0,0 0 0 0 0,0-1 0 0 0,0 1 0 0 0,0 0 0 0 0,0 0 0 0 0,0 0-1 0 0,0-1 1 0 0,0 1 0 0 0,0 0 0 0 0,0 0 0 0 0,-1 1 0 0 0,1 0 0 0 0,0-1-1 0 0,-1 1 1 0 0,1-1-1 0 0,-1 1 1 0 0,0-1-1 0 0,1 1 0 0 0,-1-1 1 0 0,0 0-1 0 0,0 1 1 0 0,0-1-1 0 0,0 0 1 0 0,0 0-1 0 0,0 0 0 0 0,-2 2 1 0 0,-7 4 5 0 0,7-5-11 0 0,-1 1 0 0 0,0-1 0 0 0,0 0 0 0 0,0 0 0 0 0,0 0 0 0 0,0 0 0 0 0,0-1 0 0 0,0 1 0 0 0,-7 0-1 0 0,2 0-1 0 0,0 0 0 0 0,-12 6 0 0 0,-3 0 0 0 0,8-2 12 0 0,0 0-1 0 0,-28 16 0 0 0,-6 3-50 0 0,6-4-598 0 0,42-19 380 0 0,1-1-1 0 0,-1 0 0 0 0,0 0 0 0 0,0 1 1 0 0,-3 2-1 0 0,2 0-323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40.597"/>
    </inkml:context>
    <inkml:brush xml:id="br0">
      <inkml:brushProperty name="width" value="0.1" units="cm"/>
      <inkml:brushProperty name="height" value="0.1" units="cm"/>
    </inkml:brush>
  </inkml:definitions>
  <inkml:trace contextRef="#ctx0" brushRef="#br0">253 0 1424 0 0,'3'1'376'0'0,"-2"-1"-205"0"0,-1 1 0 0 0,1-1 1 0 0,0 0-1 0 0,0 0 0 0 0,0 1 1 0 0,0-1-1 0 0,0 1 0 0 0,0-1 0 0 0,-1 1 1 0 0,1-1-1 0 0,0 1 0 0 0,0 0 1 0 0,-1-1-1 0 0,1 1 0 0 0,0 0 0 0 0,0 1 1 0 0,1 0 371 0 0,-1-1 0 0 0,1 1 0 0 0,0 0 1 0 0,0-1-1 0 0,0 1 0 0 0,0-1 1 0 0,1 1-1 0 0,-1-1 0 0 0,0 0 0 0 0,6 0 1219 0 0,0-7-1256 0 0,1 6-232 0 0,-8 0-234 0 0,1 0-1 0 0,-1 0 1 0 0,1 0 0 0 0,-1-1-1 0 0,1 1 1 0 0,-1 0 0 0 0,1 0-1 0 0,-1-1 1 0 0,0 1-1 0 0,1-1 1 0 0,-1 1 0 0 0,0-1-1 0 0,1 0 1 0 0,-1 0 0 0 0,2 0-1 0 0,-15 3 16 0 0,12-2-56 0 0,0 0 1 0 0,-1 1 0 0 0,1-1-1 0 0,0 0 1 0 0,0 0-1 0 0,-1 1 1 0 0,1-1-1 0 0,0 0 1 0 0,0 1 0 0 0,0-1-1 0 0,0 0 1 0 0,0 1-1 0 0,-1-1 1 0 0,1 0 0 0 0,0 1-1 0 0,0-1 1 0 0,0 1-1 0 0,0-1 1 0 0,0 0-1 0 0,0 1 1 0 0,0-1 0 0 0,0 1-1 0 0,0-1 0 0 0,-1 6 0 0 0,0-4-3 0 0,0 1 1 0 0,0-1-1 0 0,0 1 0 0 0,1-1 1 0 0,-1 1-1 0 0,1 4 1 0 0,-1-3-3 0 0,0 0 1 0 0,0 0 0 0 0,-1 0-1 0 0,1 0 1 0 0,-1 0 0 0 0,0 0 0 0 0,0 0-1 0 0,0 0 1 0 0,0-1 0 0 0,-3 4-1 0 0,0 0-8 0 0,-38 55-82 0 0,-9 15 3 0 0,23-29 45 0 0,8-16-54 0 0,-27 62-1 0 0,20-35-132 0 0,16-35-224 0 0,-17 48 0 0 0,2 27-3679 0 0,25-93 3287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7:44.726"/>
    </inkml:context>
    <inkml:brush xml:id="br0">
      <inkml:brushProperty name="width" value="0.1" units="cm"/>
      <inkml:brushProperty name="height" value="0.1" units="cm"/>
    </inkml:brush>
  </inkml:definitions>
  <inkml:trace contextRef="#ctx0" brushRef="#br0">306 49 1304 0 0,'10'-12'8666'0'0,"-10"10"-8358"0"0,1 0 0 0 0,-1 0-1 0 0,0 0 1 0 0,0 0 0 0 0,0 0-1 0 0,0-1 1 0 0,0 1 0 0 0,-1 0-1 0 0,1 0 1 0 0,-1 0 0 0 0,0-2-1 0 0,0 2-171 0 0,1 2-101 0 0,0-1 0 0 0,0 1 1 0 0,0 0-1 0 0,0-1 1 0 0,0 1-1 0 0,0-1 0 0 0,0 1 1 0 0,-1 0-1 0 0,1-1 1 0 0,0 1-1 0 0,0 0 0 0 0,0 0 1 0 0,-1-1-1 0 0,1 1 0 0 0,0 0 1 0 0,0-1-1 0 0,-1 1 1 0 0,1 0-1 0 0,0 0 0 0 0,-1-1 1 0 0,1 1-1 0 0,0 0 1 0 0,-1 0-1 0 0,1 0 0 0 0,0 0 1 0 0,-1 0-1 0 0,1-1 0 0 0,-1 9 318 0 0,1-4-343 0 0,-1-1-1 0 0,0 1 1 0 0,0-1 0 0 0,0 1 0 0 0,0-1 0 0 0,-3 6 0 0 0,-5 15-10 0 0,6-8 3 0 0,-1-1 1 0 0,0 0-1 0 0,-2 0 1 0 0,1 0-1 0 0,-2-1 0 0 0,-8 15 1 0 0,-23 43-21 0 0,23-42 22 0 0,-19 30-1 0 0,29-53-4 0 0,1 0 0 0 0,-1-1 1 0 0,-1 1-1 0 0,-10 9 0 0 0,-18 17 5 0 0,8-8 5 0 0,11-8-5 0 0,13-14-2 0 0,-1 1 1 0 0,0-1 0 0 0,0 1 0 0 0,-6 3 0 0 0,0 1 13 0 0,-5 2 73 0 0,14-10-87 0 0,0 0 0 0 0,0 0 0 0 0,0 0 0 0 0,0 0 0 0 0,0 0 0 0 0,0 0 0 0 0,0 0 0 0 0,-1 0 0 0 0,1 0 1 0 0,0 0-1 0 0,0 0 0 0 0,0 0 0 0 0,0 0 0 0 0,0 0 0 0 0,0 0 0 0 0,0 0 0 0 0,0 0 0 0 0,-1 0 0 0 0,1 0 1 0 0,0 0-1 0 0,0 0 0 0 0,0 1 0 0 0,0-1 0 0 0,0 0 0 0 0,0 0 0 0 0,0 0 0 0 0,0 0 0 0 0,0 0 0 0 0,0 0 1 0 0,0 0-1 0 0,0 0 0 0 0,0 1 0 0 0,0-1 0 0 0,0 0 0 0 0,0 0 0 0 0,-1 0 0 0 0,1 0 0 0 0,0 0 0 0 0,0 0 0 0 0,0 0 1 0 0,1 1-1 0 0,-1-1 0 0 0,0 0 0 0 0,0 0 0 0 0,0 0 0 0 0,0 0 0 0 0,0 0 0 0 0,0 0 0 0 0,0 0 0 0 0,0 1 1 0 0,0-1-1 0 0,0 0 0 0 0,0 0 0 0 0,0 0 0 0 0,0 0 9 0 0,1 0 0 0 0,-1 1 0 0 0,0-1 0 0 0,1 0 0 0 0,-1 0 0 0 0,0 0 0 0 0,0 0 0 0 0,1 0 0 0 0,-1 0 0 0 0,0 0 0 0 0,1 0 0 0 0,-1 0 0 0 0,0 0 0 0 0,1 0 0 0 0,-1 0 0 0 0,0 0 0 0 0,1 0 0 0 0,-1 0 0 0 0,0 0 0 0 0,1 0 0 0 0,-1 0 0 0 0,0 0 0 0 0,0 0 0 0 0,1-1 0 0 0,2 0 19 0 0,0 0 0 0 0,1 0 1 0 0,-1 0-1 0 0,1 1 0 0 0,-1-1 0 0 0,0 1 0 0 0,1 0 0 0 0,-1 0 0 0 0,1 0 0 0 0,3 0 0 0 0,10 1-7 0 0,-15-1-23 0 0,0-1-1 0 0,0 1 1 0 0,-1-1 0 0 0,1 0-1 0 0,0 1 1 0 0,-1-1 0 0 0,1 0-1 0 0,-1 0 1 0 0,1 0 0 0 0,-1 0 0 0 0,1 0-1 0 0,-1-1 1 0 0,0 1 0 0 0,2-2-1 0 0,-3 3-6 0 0,1 1 4 0 0,0-1 0 0 0,-1 1 0 0 0,1-1-1 0 0,0 0 1 0 0,0 1 0 0 0,-1-1-1 0 0,1 0 1 0 0,0 1 0 0 0,0-1 0 0 0,0 0-1 0 0,1 0 1 0 0,6-2-13 0 0,-8 2 21 0 0,0 0 0 0 0,0 0-1 0 0,1 0 1 0 0,-1 0-1 0 0,0 0 1 0 0,0 0-1 0 0,1 0 1 0 0,-1 0 0 0 0,0 0-1 0 0,0 0 1 0 0,1 0-1 0 0,-1 0 1 0 0,0 0 0 0 0,0 0-1 0 0,1 0 1 0 0,-1 0-1 0 0,0 0 1 0 0,0 0 0 0 0,1 0-1 0 0,-1 0 1 0 0,0 1-1 0 0,0-1 1 0 0,0 0-1 0 0,1 0 1 0 0,-1 0 0 0 0,0 0-1 0 0,0 1 1 0 0,0-1-1 0 0,1 0 1 0 0,-1 0 0 0 0,0 1-1 0 0,18-4 242 0 0,-16 4-235 0 0,0-1 1 0 0,1 1 0 0 0,-1 0-1 0 0,0 0 1 0 0,0 0 0 0 0,0 0-1 0 0,0 0 1 0 0,-1 1-1 0 0,1-1 1 0 0,0 1 0 0 0,0-1-1 0 0,-1 1 1 0 0,3 2-1 0 0,14 11 172 0 0,-10-11-135 0 0,-1-1 0 0 0,1 0 0 0 0,0-1 0 0 0,1 1 0 0 0,-1-1 0 0 0,0-1 0 0 0,1 0 1 0 0,-1 0-1 0 0,14-1 0 0 0,-17 1-58 0 0,-1-1 1 0 0,0 1 0 0 0,1 0 0 0 0,-1 0 0 0 0,0 1-1 0 0,8 3 1 0 0,3 1-168 0 0,-14-6 125 0 0,0 1-1 0 0,0-1 1 0 0,0 1 0 0 0,0-1-1 0 0,0 1 1 0 0,-1 0-1 0 0,1-1 1 0 0,0 1-1 0 0,0 0 1 0 0,-1 0 0 0 0,1 0-1 0 0,0 0 1 0 0,-1 0-1 0 0,1-1 1 0 0,-1 1-1 0 0,1 2 1 0 0,6 17-1065 0 0,-6-15 550 0 0,1 4-495 0 0,0-1 0 0 0,-1 0 1 0 0,0 11-1 0 0,-1-6 133 0 0,2 6-949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22.212"/>
    </inkml:context>
    <inkml:brush xml:id="br0">
      <inkml:brushProperty name="width" value="0.1" units="cm"/>
      <inkml:brushProperty name="height" value="0.1" units="cm"/>
    </inkml:brush>
  </inkml:definitions>
  <inkml:trace contextRef="#ctx0" brushRef="#br0">0 37 3169 0 0,'7'0'4406'0'0,"-6"0"-4283"0"0,-1 1-30 0 0,0-1 1 0 0,1 0 0 0 0,-1 0 0 0 0,1 0 0 0 0,-1 1 0 0 0,0-1 0 0 0,1 0 0 0 0,-1 0 0 0 0,0 0 0 0 0,1 0 0 0 0,-1 0 0 0 0,1 0 0 0 0,-1 0 0 0 0,1 1 0 0 0,-1-1 0 0 0,0 0 0 0 0,2-1 0 0 0,-2 1-49 0 0,0 0 1 0 0,0 0 0 0 0,0 0-1 0 0,0 0 1 0 0,1-1 0 0 0,-1 1-1 0 0,0 0 1 0 0,0 0 0 0 0,0 0-1 0 0,0-1 1 0 0,0 1 0 0 0,0 0-1 0 0,0 0 1 0 0,0-1 0 0 0,0 1-1 0 0,1 0 1 0 0,-1 0 0 0 0,0-1-1 0 0,0 1 1 0 0,0 0 0 0 0,0 0-1 0 0,0 0 1 0 0,0-1 0 0 0,-1 1-1 0 0,1 0 1 0 0,0 0 0 0 0,0-1-1 0 0,0 1 1 0 0,0 0 0 0 0,0 0-1 0 0,0 0 1 0 0,0-1 0 0 0,-5-12 1365 0 0,1 1 834 0 0,18 8-59 0 0,-14 4-2161 0 0,1 0-1 0 0,-1-1 0 0 0,1 1 1 0 0,0 0-1 0 0,-1-1 0 0 0,1 1 1 0 0,-1 0-1 0 0,1 0 1 0 0,0 0-1 0 0,-1 0 0 0 0,1 0 1 0 0,0 0-1 0 0,-1 0 0 0 0,1 0 1 0 0,0 0-1 0 0,-1 0 1 0 0,1 0-1 0 0,0 0 0 0 0,-1 0 1 0 0,1 0-1 0 0,0 1 0 0 0,-1-1 1 0 0,2 1-1 0 0,0-1-43 0 0,-2 1 20 0 0,1-1 0 0 0,-1 1 0 0 0,0-1 0 0 0,0 1 0 0 0,0 0 0 0 0,0-1 0 0 0,0 1 0 0 0,0-1 0 0 0,0 1 0 0 0,0-1 0 0 0,0 1 0 0 0,0 0 0 0 0,0-1 0 0 0,0 1 0 0 0,0-1 0 0 0,0 1 0 0 0,-1 0 0 0 0,1 2 1 0 0,1 5-5 0 0,0-5-1 0 0,0 1 0 0 0,-1 0-1 0 0,1-1 1 0 0,-1 1 0 0 0,0 0 0 0 0,-1 4 0 0 0,0 0-6 0 0,0 0 0 0 0,0 0 1 0 0,1 0-1 0 0,0 1 0 0 0,0-1 0 0 0,3 14 1 0 0,-2-7-7 0 0,0 19 1 0 0,1 9-13 0 0,6 22-5 0 0,-3-27-8 0 0,2 73-1 0 0,-5-16-8 0 0,1-16 23 0 0,-3-30 7 0 0,0 40-48 0 0,-1-52-75 0 0,1-35 105 0 0,-1 1 0 0 0,1-1 0 0 0,0 0-1 0 0,-1 1 1 0 0,0-1 0 0 0,1 0 0 0 0,-1 0-1 0 0,0 1 1 0 0,0-1 0 0 0,-1 0-1 0 0,-1 3 1 0 0,-7 2-780 0 0,10-7 794 0 0,-1 0 1 0 0,1 0-1 0 0,0 0 0 0 0,0 0 0 0 0,0 0 0 0 0,-1 0 0 0 0,1 0 0 0 0,0 0 0 0 0,0 0 0 0 0,0 0 0 0 0,-1 0 0 0 0,1 0 0 0 0,0 0 0 0 0,0 0 0 0 0,0 0 0 0 0,0 0 0 0 0,-1 0 0 0 0,1 0 0 0 0,0 0 0 0 0,0 0 0 0 0,0-1 0 0 0,0 1 0 0 0,-1 0 0 0 0,1 0 0 0 0,0 0 0 0 0,0 0 0 0 0,0 0 0 0 0,0-1 0 0 0,-1 1 0 0 0,1-2-106 0 0,-1 0 0 0 0,1 0 0 0 0,-1 1 0 0 0,1-1 0 0 0,0 0 0 0 0,-1 0 0 0 0,1-3 0 0 0,-1-4-131 0 0,-2-10-428 0 0,2-5-167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23.348"/>
    </inkml:context>
    <inkml:brush xml:id="br0">
      <inkml:brushProperty name="width" value="0.1" units="cm"/>
      <inkml:brushProperty name="height" value="0.1" units="cm"/>
    </inkml:brush>
  </inkml:definitions>
  <inkml:trace contextRef="#ctx0" brushRef="#br0">1 49 2361 0 0,'2'-4'9565'0'0,"1"5"-8602"0"0,3 0-204 0 0,0 0-1 0 0,-1-1 0 0 0,1 1 0 0 0,6-1 0 0 0,-12 0-669 0 0,2-1-22 0 0,-1 1 0 0 0,0-1 1 0 0,0 1-1 0 0,0-1 0 0 0,0 0 0 0 0,0 1 0 0 0,0-1 1 0 0,0 0-1 0 0,-1 0 0 0 0,1 0 0 0 0,0 0 0 0 0,0 1 1 0 0,0-1-1 0 0,-1 0 0 0 0,1 0 0 0 0,-1-1 0 0 0,2-1 1 0 0,11-13 133 0 0,-12 15-195 0 0,-1 1 1 0 0,1-1-1 0 0,-1 1 1 0 0,1-1-1 0 0,0 1 1 0 0,-1-1-1 0 0,1 1 1 0 0,0-1-1 0 0,0 1 1 0 0,-1 0-1 0 0,1 0 1 0 0,0-1-1 0 0,0 1 1 0 0,-1 0-1 0 0,1 0 1 0 0,0 0-1 0 0,0 0 0 0 0,0 0 1 0 0,-1 0-1 0 0,3 0 1 0 0,-2-2 2 0 0,4-4-9 0 0,-5 5-16 0 0,-1 2-16 0 0,-4 2-64 0 0,10-3 71 0 0,-4 1 36 0 0,0 1 0 0 0,0-1-1 0 0,0 0 1 0 0,0 0 0 0 0,0 1 0 0 0,0-1 0 0 0,1 2 0 0 0,-3-2 5 0 0,3 1-1 0 0,4 1-5 0 0,56 15 35 0 0,-10-11-19 0 0,-34-5-12 0 0,0 0 0 0 0,0 2 1 0 0,25 7-1 0 0,-38-9-23 0 0,0 0 0 0 0,1 0 0 0 0,-1 1 1 0 0,0-1-1 0 0,0 1 0 0 0,-1 1 0 0 0,1-1 0 0 0,-1 1 0 0 0,1-1 1 0 0,-1 1-1 0 0,0 1 0 0 0,-1-1 0 0 0,1 0 0 0 0,-1 1 0 0 0,0 0 1 0 0,0 0-1 0 0,0 0 0 0 0,-1 0 0 0 0,1 0 0 0 0,-1 0 1 0 0,0 1-1 0 0,-1-1 0 0 0,0 1 0 0 0,0 0 0 0 0,0-1 0 0 0,0 1 1 0 0,-1 0-1 0 0,0 10 0 0 0,-2-9 2 0 0,1-1 1 0 0,-2 1-1 0 0,1-1 0 0 0,-1 0 1 0 0,1 1-1 0 0,-2-1 0 0 0,1-1 1 0 0,-1 1-1 0 0,0 0 0 0 0,0-1 1 0 0,0 0-1 0 0,-1 0 0 0 0,1 0 1 0 0,-1-1-1 0 0,-1 1 0 0 0,1-1 1 0 0,-9 5-1 0 0,4-3-2 0 0,-19 17-1 0 0,18-14 6 0 0,8-7 2 0 0,0 1 0 0 0,0 0 0 0 0,1 0 0 0 0,-1 0 0 0 0,1 0 0 0 0,-3 5 0 0 0,-6 9-12 0 0,3-7-25 0 0,1 1 0 0 0,1-1 0 0 0,-9 19-1 0 0,7-13-67 0 0,6-12 51 0 0,1 0 0 0 0,-1 0 0 0 0,1-1 0 0 0,0 1 0 0 0,0 0 0 0 0,0 0 0 0 0,1 0 0 0 0,-1 0 0 0 0,1 1 0 0 0,0-1 0 0 0,0 0 0 0 0,0 0 0 0 0,1 0 0 0 0,-1 0 0 0 0,1 0 0 0 0,0 0 0 0 0,0 0 0 0 0,0 0 0 0 0,1-1 0 0 0,-1 1 0 0 0,1 0 0 0 0,4 5 0 0 0,-1-2 20 0 0,1-1-1 0 0,0 0 1 0 0,0 0 0 0 0,1 0 0 0 0,0-1-1 0 0,0 0 1 0 0,0 0 0 0 0,0-1 0 0 0,1 0-1 0 0,0 0 1 0 0,0-1 0 0 0,0 0-1 0 0,0 0 1 0 0,0-1 0 0 0,16 3 0 0 0,22 3 129 0 0,-19-3 22 0 0,-26-5-104 0 0,0 0 0 0 0,1 0 0 0 0,-1 1 1 0 0,0-1-1 0 0,0 1 0 0 0,1-1 0 0 0,-1 1 1 0 0,0-1-1 0 0,0 1 0 0 0,0-1 0 0 0,0 1 1 0 0,0 0-1 0 0,0 0 0 0 0,0 0 0 0 0,0 0 1 0 0,1 1-1 0 0,-1-1-6 0 0,-1-1 0 0 0,0 1-1 0 0,0 0 1 0 0,0-1 0 0 0,1 1 0 0 0,-1 0 0 0 0,0 0-1 0 0,0-1 1 0 0,0 1 0 0 0,0 0 0 0 0,0-1 0 0 0,0 1-1 0 0,-1 0 1 0 0,1-1 0 0 0,0 1 0 0 0,0 0 0 0 0,0-1 0 0 0,-1 1-1 0 0,1 0 1 0 0,0-1 0 0 0,-1 1 0 0 0,1 0 0 0 0,0-1-1 0 0,-1 1 1 0 0,1-1 0 0 0,-1 1 0 0 0,1-1 0 0 0,-1 1-1 0 0,1-1 1 0 0,-1 1 0 0 0,0-1 0 0 0,1 0 0 0 0,-2 1 0 0 0,-14 11 32 0 0,10-8-18 0 0,0 0 1 0 0,0 1 0 0 0,-8 8 0 0 0,-3 4-3 0 0,0 0 0 0 0,-24 16 0 0 0,27-22-14 0 0,-7 4 3 0 0,-36 19 0 0 0,54-33-6 0 0,-6 4-101 0 0,1 0-417 0 0,0-1 1 0 0,-13 5 0 0 0,20-8 168 0 0,0-1 11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24.281"/>
    </inkml:context>
    <inkml:brush xml:id="br0">
      <inkml:brushProperty name="width" value="0.1" units="cm"/>
      <inkml:brushProperty name="height" value="0.1" units="cm"/>
    </inkml:brush>
  </inkml:definitions>
  <inkml:trace contextRef="#ctx0" brushRef="#br0">1 79 4121 0 0,'3'-3'1254'0'0,"0"1"1"0"0,0-1-1 0 0,1 1 0 0 0,6-4 877 0 0,1 0-763 0 0,-11 5-1365 0 0,1 1-1 0 0,0-1 1 0 0,0 0-1 0 0,0 0 1 0 0,0 0-1 0 0,0 1 1 0 0,0-1-1 0 0,0 1 1 0 0,0-1-1 0 0,0 1 1 0 0,0-1-1 0 0,0 1 1 0 0,0-1-1 0 0,2 1 1 0 0,2 6-77 0 0,-3-3 53 0 0,-1-4-15 0 0,-10 8 145 0 0,8-7-105 0 0,1 0 0 0 0,0 0 0 0 0,-1 0-1 0 0,1 0 1 0 0,0-1 0 0 0,-1 1 0 0 0,1 0-1 0 0,0 0 1 0 0,0-1 0 0 0,-1 1-1 0 0,1 0 1 0 0,0 0 0 0 0,0-1 0 0 0,-1 1-1 0 0,1 0 1 0 0,0 0 0 0 0,0-1 0 0 0,0 1-1 0 0,0 0 1 0 0,0-1 0 0 0,-1 1 0 0 0,1 0-1 0 0,0-1 1 0 0,0 1 0 0 0,0 0 0 0 0,0-1-1 0 0,0 1 1 0 0,0 0 0 0 0,0-1 0 0 0,1-12 115 0 0,-1 12-99 0 0,0 0-1 0 0,0 0 1 0 0,1 0-1 0 0,-1 1 0 0 0,0-1 1 0 0,1 0-1 0 0,-1 0 1 0 0,1 0-1 0 0,-1 1 1 0 0,1-1-1 0 0,-1 0 0 0 0,1 1 1 0 0,0-1-1 0 0,-1 0 1 0 0,1 1-1 0 0,0-1 0 0 0,0 0 1 0 0,1 1 201 0 0,0-1 60 0 0,-3-4-186 0 0,-2 1-39 0 0,1 0 55 0 0,2 3-108 0 0,0 1-1 0 0,1 0 0 0 0,-1 0 1 0 0,0 0-1 0 0,0 0 1 0 0,0 0-1 0 0,0-1 1 0 0,1 1-1 0 0,-1 0 0 0 0,0 0 1 0 0,0 0-1 0 0,0 0 1 0 0,1 0-1 0 0,-1 0 0 0 0,0 0 1 0 0,0 0-1 0 0,1 0 1 0 0,-1 0-1 0 0,0 0 1 0 0,0-1-1 0 0,0 1 0 0 0,1 0 1 0 0,-1 1-1 0 0,0-1 1 0 0,0 0-1 0 0,1 0 1 0 0,-1 0-1 0 0,4 0 8 0 0,-4 0-9 0 0,0 0 0 0 0,1 0 0 0 0,-1 1 0 0 0,0-1 0 0 0,1 0 0 0 0,-1 0 0 0 0,1 0 0 0 0,-1 0 0 0 0,0 0 0 0 0,1 0 0 0 0,-1 0 0 0 0,0 0 0 0 0,1 0 0 0 0,-1-1 0 0 0,0 1 0 0 0,1 0 0 0 0,-1 0 0 0 0,0 0 0 0 0,1 0 1 0 0,-1 0-1 0 0,0-1 0 0 0,1 1 0 0 0,-1 0 0 0 0,0 0 0 0 0,1 0 0 0 0,-1-1 0 0 0,0 1 0 0 0,0 0 0 0 0,1-1 0 0 0,-1 1 0 0 0,0 0 0 0 0,0 0 0 0 0,0-1 0 0 0,0 1 0 0 0,1 0 0 0 0,-1-1 0 0 0,0 1 0 0 0,0 0 0 0 0,0-1 0 0 0,0 1 1 0 0,0-1-1 0 0,0 1 0 0 0,0 0 0 0 0,0-1 0 0 0,0 1 0 0 0,0 0 0 0 0,0-1 0 0 0,0 1 0 0 0,0 0 0 0 0,0-1 0 0 0,0 0 0 0 0,0 1-2 0 0,0 0-1 0 0,0 0 1 0 0,0 0-1 0 0,1 0 1 0 0,-1 0 0 0 0,0 0-1 0 0,0 0 1 0 0,0 0-1 0 0,1 0 1 0 0,-1 0 0 0 0,0 0-1 0 0,0 0 1 0 0,1 0-1 0 0,-1 0 1 0 0,0 0 0 0 0,0 0-1 0 0,0 0 1 0 0,1 0-1 0 0,-1 0 1 0 0,0 0 0 0 0,0 0-1 0 0,0 0 1 0 0,0 0 0 0 0,1 1-1 0 0,-1-1 1 0 0,0 0-1 0 0,0 0 1 0 0,0 0 0 0 0,0 0-1 0 0,1 0 1 0 0,-1 1-1 0 0,9 5-54 0 0,-9-6 55 0 0,0 0 0 0 0,0 0 0 0 0,0 0 0 0 0,0 0 0 0 0,0 0 0 0 0,0 0 0 0 0,0 1 1 0 0,0-1-1 0 0,0 0 0 0 0,0 0 0 0 0,0 0 0 0 0,0 0 0 0 0,0 0 0 0 0,0 0 0 0 0,0 0 1 0 0,0 1-1 0 0,0-1 0 0 0,0 0 0 0 0,0 0 0 0 0,0 0 0 0 0,0 0 0 0 0,0 0 0 0 0,0 0 0 0 0,0 0 1 0 0,0 0-1 0 0,0 1 0 0 0,0-1 0 0 0,0 0 0 0 0,0 0 0 0 0,0 0 0 0 0,0 0 0 0 0,-1 0 1 0 0,1 0-1 0 0,0 0 0 0 0,0 0 0 0 0,0 0 0 0 0,0 0 0 0 0,0 0 0 0 0,0 1 0 0 0,0-1 0 0 0,0 0 1 0 0,0 0-1 0 0,-1 0 0 0 0,1 0 0 0 0,0 0 0 0 0,0 0 0 0 0,0 0 0 0 0,0 0 0 0 0,-6 1-22 0 0,3-1 99 0 0,-8 1-486 0 0,10 0 382 0 0,1-1 0 0 0,0 0 0 0 0,0 0 0 0 0,0 0 0 0 0,0 1 1 0 0,0-1-1 0 0,-1 0 0 0 0,1 0 0 0 0,0 1 0 0 0,0-1 0 0 0,0 0 0 0 0,0 0 0 0 0,0 1 0 0 0,0-1 0 0 0,0 0 0 0 0,0 0 0 0 0,0 1 0 0 0,0-1 1 0 0,0 0-1 0 0,0 0 0 0 0,0 1 0 0 0,0-1 0 0 0,0 0 0 0 0,0 0 0 0 0,0 0 0 0 0,0 1 0 0 0,1-1 0 0 0,-1 0 0 0 0,0 0 0 0 0,0 1 0 0 0,0-1 0 0 0,0 0 1 0 0,0 0-1 0 0,1 0 0 0 0,-1 1 0 0 0,0-1 0 0 0,0 0 0 0 0,1 0 0 0 0,3 5-1232 0 0,-3-5 1122 0 0,-1 0 0 0 0,0 1 0 0 0,2 1-690 0 0,-2-2 690 0 0,0 0 0 0 0,1 1 0 0 0,-1-1 0 0 0,0 1 0 0 0,0-1 0 0 0,0 0 0 0 0,0 1 0 0 0,0-1 0 0 0,1 1 0 0 0,-1-1 0 0 0,0 0 0 0 0,0 1 0 0 0,0-1 0 0 0,0 1 0 0 0,0-1 0 0 0,0 1 0 0 0,-1-1 0 0 0,1 0 0 0 0,0 1 0 0 0,0-1-1 0 0,0 1 1 0 0,-2 8-1614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26.014"/>
    </inkml:context>
    <inkml:brush xml:id="br0">
      <inkml:brushProperty name="width" value="0.1" units="cm"/>
      <inkml:brushProperty name="height" value="0.1" units="cm"/>
    </inkml:brush>
  </inkml:definitions>
  <inkml:trace contextRef="#ctx0" brushRef="#br0">36 167 1256 0 0,'10'-3'6036'0'0,"-9"-12"-1264"0"0,0 10-3343 0 0,-2-8 709 0 0,0 9-2107 0 0,1 1-1 0 0,0 0 0 0 0,-1 0 0 0 0,2-1 1 0 0,-1 1-1 0 0,0 0 0 0 0,1-4 0 0 0,0 3-25 0 0,-1 0 0 0 0,1 0 0 0 0,-1 0 0 0 0,-1-8 0 0 0,0 8-9 0 0,0-1 0 0 0,0 0 0 0 0,-4-8 0 0 0,4 12 2 0 0,1-1 1 0 0,0 1-1 0 0,-1-1 0 0 0,1 1 0 0 0,0-1 1 0 0,0 1-1 0 0,0 0 0 0 0,0-3 0 0 0,0 3 1 0 0,0 0 0 0 0,0 1 0 0 0,0-1-1 0 0,0 0 1 0 0,0 0 0 0 0,0 0-1 0 0,0 1 1 0 0,0-1 0 0 0,-1 0 0 0 0,1 0-1 0 0,0 0 1 0 0,0 1 0 0 0,-1-1-1 0 0,1 0 1 0 0,0 0 0 0 0,-1 1 0 0 0,1-1-1 0 0,-2-1 1 0 0,-14-10-69 0 0,16 12 68 0 0,0 0 0 0 0,0-1 0 0 0,-1 1-1 0 0,1 0 1 0 0,0 0 0 0 0,0-1 0 0 0,-1 1 0 0 0,1 0-1 0 0,0 0 1 0 0,-1 0 0 0 0,1 0 0 0 0,0 0 0 0 0,-1-1 0 0 0,1 1-1 0 0,0 0 1 0 0,-1 0 0 0 0,1 0 0 0 0,-1 0 0 0 0,1 0-1 0 0,0 0 1 0 0,-1 0 0 0 0,1 0 0 0 0,0 0 0 0 0,-1 0-1 0 0,1 0 1 0 0,0 1 0 0 0,-1-1 0 0 0,1 0 0 0 0,0 0 0 0 0,-1 0-1 0 0,1 0 1 0 0,0 1 0 0 0,-1-1 0 0 0,1 0 0 0 0,0 0-1 0 0,0 0 1 0 0,-1 1 0 0 0,1-1 0 0 0,0 0 0 0 0,0 0-1 0 0,-1 1 1 0 0,1-1 0 0 0,0 0 0 0 0,0 1 0 0 0,0-1 0 0 0,0 0-1 0 0,-1 1 1 0 0,1-1 0 0 0,0 0 0 0 0,0 1 0 0 0,0-1-1 0 0,0 0 1 0 0,0 1 0 0 0,-2 24-37 0 0,1 0-1 0 0,4 40 1 0 0,0-30 12 0 0,11 119-417 0 0,-11-78-819 0 0,-3-75 1170 0 0,0 0 0 0 0,0 0 0 0 0,1 0 0 0 0,-1 0 1 0 0,0 0-1 0 0,0 0 0 0 0,1 0 0 0 0,-1 0 0 0 0,1 0 1 0 0,-1 0-1 0 0,1 0 0 0 0,0 1 0 0 0,0-1-254 0 0,0 0 0 0 0,-1 0 0 0 0,1 0 0 0 0,-1 0 0 0 0,1-1 0 0 0,-1 1 0 0 0,0 0 0 0 0,1 0-1 0 0,-1 0 1 0 0,0 0 0 0 0,0 1 0 0 0,0 0 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27.480"/>
    </inkml:context>
    <inkml:brush xml:id="br0">
      <inkml:brushProperty name="width" value="0.1" units="cm"/>
      <inkml:brushProperty name="height" value="0.1" units="cm"/>
    </inkml:brush>
  </inkml:definitions>
  <inkml:trace contextRef="#ctx0" brushRef="#br0">0 175 1832 0 0,'4'-13'5057'0'0,"-3"12"-4794"0"0,-1-1 0 0 0,1 0-1 0 0,-1 1 1 0 0,1-1-1 0 0,-1 0 1 0 0,1 0-1 0 0,-1 1 1 0 0,0-4 0 0 0,3-13 881 0 0,-3 18-1096 0 0,0 0 0 0 0,0 0 0 0 0,0 0 0 0 0,0-1 1 0 0,0 1-1 0 0,0 0 0 0 0,0 0 0 0 0,0 0 0 0 0,0 0 0 0 0,0-1 0 0 0,0 1 1 0 0,0 0-1 0 0,0 0 0 0 0,0 0 0 0 0,1 0 0 0 0,-1-1 0 0 0,0 1 0 0 0,0 0 1 0 0,0 0-1 0 0,0 0 0 0 0,0 0 0 0 0,0 0 0 0 0,1 0 0 0 0,-1-1 0 0 0,0 1 0 0 0,0 0 1 0 0,0 0-1 0 0,0 0 0 0 0,1 0 0 0 0,-1 0 0 0 0,0 0 0 0 0,0 0 0 0 0,0 0 1 0 0,1 0-1 0 0,-1 0 0 0 0,0 0 0 0 0,0 0 0 0 0,0 0 0 0 0,0 0 0 0 0,1 0 1 0 0,-1 0-1 0 0,0 0 0 0 0,0 0 0 0 0,0 0 0 0 0,1 0 0 0 0,-1 0-6 0 0,0 0-1 0 0,0 0 0 0 0,0 1 1 0 0,0-1-1 0 0,0 0 0 0 0,1 0 1 0 0,-1 0-1 0 0,0 0 1 0 0,0 0-1 0 0,0 0 0 0 0,0 0 1 0 0,0 0-1 0 0,0 0 0 0 0,1 0 1 0 0,-1 0-1 0 0,0 0 0 0 0,0 0 1 0 0,0 0-1 0 0,0 0 0 0 0,0 0 1 0 0,0-1-1 0 0,1 1 1 0 0,-1 0-1 0 0,0 0 0 0 0,0 0 249 0 0,1 0-249 0 0,-1-1 1 0 0,0 1-1 0 0,0 0 0 0 0,0 0 1 0 0,0 0-1 0 0,0 0 0 0 0,0 0 1 0 0,0 0-1 0 0,0 0 0 0 0,0-1 1 0 0,-9 255 411 0 0,7-219-407 0 0,1-4-21 0 0,-2 10 141 0 0,5 62 0 0 0,-2-90-69 0 0,0-12-60 0 0,0 1 0 0 0,0 0 1 0 0,0-1-1 0 0,0 1 1 0 0,0-1-1 0 0,0 1 0 0 0,0 0 1 0 0,1-1-1 0 0,-1 1 0 0 0,1-1 1 0 0,-1 1-1 0 0,1-1 1 0 0,-1 1-1 0 0,1-1 0 0 0,0 0 1 0 0,1 3-1 0 0,-1-3 118 0 0,7-10 426 0 0,-4 2-523 0 0,-1 0 0 0 0,0-1 0 0 0,0 1 0 0 0,0-1 0 0 0,2-14 0 0 0,2-4-12 0 0,8-35 33 0 0,-4 15-25 0 0,1-13-42 0 0,-9 42-10 0 0,1-1-1 0 0,0 1 0 0 0,1 0 0 0 0,10-23 1 0 0,-14 37-5 0 0,0 1 1 0 0,0-1-1 0 0,0 0 1 0 0,0 0-1 0 0,-1 0 1 0 0,1 0-1 0 0,-1 0 1 0 0,0 0 0 0 0,0-4-1 0 0,0 4 2 0 0,0 3 1 0 0,0-1-1 0 0,0 1 0 0 0,0 0 1 0 0,0-1-1 0 0,0 1 0 0 0,0 0 1 0 0,0-1-1 0 0,0 1 0 0 0,0-1 1 0 0,0 1-1 0 0,0 0 0 0 0,1-1 1 0 0,-1 1-1 0 0,0 0 0 0 0,0-1 1 0 0,0 1-1 0 0,1 0 0 0 0,-1 0 1 0 0,0-1-1 0 0,0 1 0 0 0,1 0 1 0 0,-1-1-1 0 0,0 1 0 0 0,1 0 1 0 0,-1 0-1 0 0,0 0 0 0 0,1-1 0 0 0,-1 1 1 0 0,1 0-1 0 0,12-1-28 0 0,-9 1 21 0 0,-2 2-3 0 0,0 0-1 0 0,0 0 1 0 0,0 0-1 0 0,0 0 1 0 0,0 1 0 0 0,-1-1-1 0 0,1 1 1 0 0,0 2-1 0 0,8 14-41 0 0,1 2 3 0 0,14 38 1 0 0,15 50 9 0 0,-33-94 36 0 0,0 0 0 0 0,2 0 0 0 0,0-1 0 0 0,21 26 0 0 0,-20-28 26 0 0,-6-6-15 0 0,1-1 0 0 0,11 11 0 0 0,-14-15 17 0 0,0 1-1 0 0,0-1 1 0 0,0 0-1 0 0,0 0 0 0 0,0 0 1 0 0,0 0-1 0 0,0 0 1 0 0,0 0-1 0 0,0-1 0 0 0,1 1 1 0 0,-1-1-1 0 0,0 1 1 0 0,5-1-1 0 0,-5 0 11 0 0,-1 0-1 0 0,1 0 1 0 0,0-1 0 0 0,0 1 0 0 0,0 0-1 0 0,-1-1 1 0 0,1 1 0 0 0,0-1-1 0 0,0 0 1 0 0,-1 0 0 0 0,1 1 0 0 0,-1-1-1 0 0,1 0 1 0 0,-1 0 0 0 0,1-1-1 0 0,-1 1 1 0 0,0 0 0 0 0,1 0 0 0 0,-1-1-1 0 0,0 1 1 0 0,0-1 0 0 0,1-1-1 0 0,2-4 72 0 0,-1 1-1 0 0,0-1 1 0 0,-1 0-1 0 0,3-8 0 0 0,-3 8-51 0 0,1-8-9 0 0,0-1 0 0 0,-2 1 0 0 0,0-1 0 0 0,0 0 1 0 0,-3-18-1 0 0,2 26-36 0 0,-20-173 27 0 0,0 12-886 0 0,19 162 149 0 0,1 0-1 0 0,1-12 1 0 0,0 1-2063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28.159"/>
    </inkml:context>
    <inkml:brush xml:id="br0">
      <inkml:brushProperty name="width" value="0.1" units="cm"/>
      <inkml:brushProperty name="height" value="0.1" units="cm"/>
    </inkml:brush>
  </inkml:definitions>
  <inkml:trace contextRef="#ctx0" brushRef="#br0">1 108 1944 0 0,'4'0'628'0'0,"0"0"0"0"0,0 0-1 0 0,0 0 1 0 0,-1 1 0 0 0,8 1-1 0 0,-10-1-430 0 0,1 0-1 0 0,-1-1 0 0 0,1 1 0 0 0,-1 0 0 0 0,1 0 1 0 0,-1 0-1 0 0,1 0 0 0 0,-1 0 0 0 0,0 0 0 0 0,0 0 1 0 0,0 1-1 0 0,1-1 0 0 0,-1 0 0 0 0,0 1 1 0 0,-1-1-1 0 0,2 3 0 0 0,4 7 573 0 0,13 21 0 0 0,-16-28-705 0 0,0 1 0 0 0,-1 0 0 0 0,0-1 0 0 0,0 1 0 0 0,0 0 0 0 0,0 1 0 0 0,-1-1 0 0 0,2 9 0 0 0,-1 2 104 0 0,-1 26 1 0 0,4 114 178 0 0,-2-79-218 0 0,-3-76-124 0 0,0 1 0 0 0,0-1 0 0 0,0 1 0 0 0,-1-1 0 0 0,1 0 0 0 0,-1 1 0 0 0,1-1 0 0 0,-1 0 0 0 0,1 0 0 0 0,-2 3 0 0 0,1-3-2 0 0,1 0 1 0 0,-1-1 0 0 0,1 1-1 0 0,-1 0 1 0 0,1 0 0 0 0,0 0 0 0 0,-1 0-1 0 0,1 0 1 0 0,0 0 0 0 0,0-1-1 0 0,0 1 1 0 0,-1 0 0 0 0,1 0-1 0 0,0 0 1 0 0,0 0 0 0 0,1 2 0 0 0,0 2 10 0 0,2 16 70 0 0,-3-21-97 0 0,1 1-1 0 0,-1-1 1 0 0,1 0 0 0 0,-1 1-1 0 0,0-1 1 0 0,1 1-1 0 0,-1-1 1 0 0,1 0 0 0 0,-1 1-1 0 0,1-1 1 0 0,-1 0-1 0 0,1 0 1 0 0,0 1 0 0 0,-1-1-1 0 0,1 0 1 0 0,-1 0-1 0 0,1 0 1 0 0,-1 0-1 0 0,1 0 1 0 0,0 0 0 0 0,-1 0-1 0 0,1 0 1 0 0,-1 0-1 0 0,1 0 1 0 0,0 0 0 0 0,-1 0-1 0 0,1 0 1 0 0,-1 0-1 0 0,1-1 1 0 0,-1 1 0 0 0,1 0-1 0 0,0 0 1 0 0,-1-1-1 0 0,1 1 1 0 0,0-1 0 0 0,-2-2-185 0 0,1 2 182 0 0,0 1-1 0 0,0 0 1 0 0,0-1-1 0 0,-1 1 1 0 0,1-1-1 0 0,0 1 1 0 0,0 0 0 0 0,0-1-1 0 0,0 1 1 0 0,0 0-1 0 0,0-1 1 0 0,0 1-1 0 0,0 0 1 0 0,1-1-1 0 0,-1 1 1 0 0,0-1-1 0 0,0 1 1 0 0,0 0 0 0 0,0-1-1 0 0,0 1 1 0 0,0 0-1 0 0,1-1 1 0 0,-1 1-1 0 0,4-4-146 0 0,-3 3 123 0 0,0 0 0 0 0,0 1 0 0 0,-1-1 1 0 0,1 0-1 0 0,0 0 0 0 0,0 0 0 0 0,-1 0 1 0 0,1 0-1 0 0,-1 1 0 0 0,1-1 0 0 0,-1 0 1 0 0,1 0-1 0 0,-1 0 0 0 0,1-2 0 0 0,9-28-991 0 0,-7 24 747 0 0,-1-1-1 0 0,1 1 1 0 0,1-12 0 0 0,-3-11-371 0 0,-2 22 464 0 0,1 0 1 0 0,2-10 0 0 0,0 6 32 0 0,-1 7 92 0 0,0 0 0 0 0,0-1 0 0 0,0 1 0 0 0,-1-1 0 0 0,0-5-1 0 0,-1 0 76 0 0,1 0 0 0 0,0 0 0 0 0,1 0 0 0 0,0 0 0 0 0,6-21 0 0 0,0-30 647 0 0,2 7 487 0 0,-8 52-1027 0 0,0-1-1 0 0,-1 1 1 0 0,1-1 0 0 0,0 1 0 0 0,1 0 0 0 0,-1-1 0 0 0,4-5 0 0 0,-3 6 34 0 0,-1 0 1 0 0,1 0 0 0 0,-1-1 0 0 0,0 1 0 0 0,1-1 0 0 0,0-6 0 0 0,-1 2 200 0 0,1 1 1 0 0,0-1 0 0 0,0 1-1 0 0,1 0 1 0 0,0-1-1 0 0,0 1 1 0 0,6-7-1 0 0,-5 6 155 0 0,-4 6-433 0 0,1 1-1 0 0,-1 0 1 0 0,1 0-1 0 0,0 0 1 0 0,-1-1-1 0 0,1 1 1 0 0,0 0-1 0 0,0 0 1 0 0,0 0-1 0 0,0 0 1 0 0,0 0-1 0 0,0 0 1 0 0,0 0-1 0 0,0 1 1 0 0,0-1-1 0 0,0 0 1 0 0,0 0-1 0 0,2 0 1 0 0,-1 1-16 0 0,1-1 0 0 0,-1 1 1 0 0,1-1-1 0 0,-1 1 0 0 0,0 0 1 0 0,1 0-1 0 0,-1 0 0 0 0,1 0 1 0 0,-1 0-1 0 0,0 1 0 0 0,1-1 1 0 0,-1 1-1 0 0,1-1 0 0 0,-1 1 1 0 0,0 0-1 0 0,3 2 0 0 0,5 2 52 0 0,-1 0-1 0 0,13 10 0 0 0,-12-7 1 0 0,-2-2-73 0 0,-1 0-1 0 0,0 1 1 0 0,-1 0 0 0 0,1 0 0 0 0,5 9 0 0 0,10 12 6 0 0,-18-22-39 0 0,1-1 0 0 0,-1 1 0 0 0,-1-1 0 0 0,1 1 0 0 0,-1 0 0 0 0,-1 1 0 0 0,4 9 0 0 0,10 47-2 0 0,-14-55 0 0 0,0 2-1 0 0,-1 0 0 0 0,-1 0 0 0 0,0 0-1 0 0,0 0 1 0 0,-2 12 0 0 0,-1 18 2 0 0,4-33 3 0 0,-1 0 1 0 0,-1-1 0 0 0,1 1-1 0 0,-1 0 1 0 0,0 0-1 0 0,-1-1 1 0 0,1 1-1 0 0,-1-1 1 0 0,-1 1-1 0 0,1-1 1 0 0,-1 0-1 0 0,-7 12 1 0 0,3-8 12 0 0,6-8-16 0 0,0 0 0 0 0,0 0 0 0 0,-1 0 0 0 0,1 0 0 0 0,-1 0 0 0 0,-1 1 0 0 0,-11 7 19 0 0,0-1 0 0 0,0-1 0 0 0,-1 0 1 0 0,0-1-1 0 0,0 0 0 0 0,-30 7 0 0 0,28-8-6 0 0,12-4-13 0 0,0 0 1 0 0,0-1 0 0 0,0 1 0 0 0,-1-1 0 0 0,1-1 0 0 0,-9 1 0 0 0,2 0-247 0 0,7-1-116 0 0,1 0-1 0 0,0 0 1 0 0,0 0 0 0 0,-1 0-1 0 0,1-1 1 0 0,0 1-1 0 0,0-1 1 0 0,-7-2-1 0 0,4 2-1738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29.230"/>
    </inkml:context>
    <inkml:brush xml:id="br0">
      <inkml:brushProperty name="width" value="0.1" units="cm"/>
      <inkml:brushProperty name="height" value="0.1" units="cm"/>
    </inkml:brush>
  </inkml:definitions>
  <inkml:trace contextRef="#ctx0" brushRef="#br0">330 60 6265 0 0,'7'-3'1325'0'0,"8"-6"2614"0"0,-15 9-3810 0 0,1-1 1 0 0,0 0-1 0 0,-1 1 0 0 0,1-1 1 0 0,-1 0-1 0 0,1 0 1 0 0,-1 1-1 0 0,0-1 1 0 0,1 0-1 0 0,-1 0 1 0 0,0 0-1 0 0,1 1 1 0 0,-1-1-1 0 0,0 0 1 0 0,0 0-1 0 0,0 0 1 0 0,0-2-1 0 0,1-4 259 0 0,-1-2 48 0 0,-1 3-241 0 0,1 5-188 0 0,0 1-1 0 0,0 0 0 0 0,0-1 1 0 0,0 1-1 0 0,0-1 1 0 0,0 1-1 0 0,0 0 0 0 0,-1-1 1 0 0,1 1-1 0 0,0 0 0 0 0,0 0 1 0 0,0-1-1 0 0,0 1 1 0 0,0 0-1 0 0,0-1 0 0 0,-1 1 1 0 0,1 0-1 0 0,0-1 0 0 0,0 1 1 0 0,0 0-1 0 0,-1 0 1 0 0,1-1-1 0 0,0 1 0 0 0,0 0 1 0 0,-1 0-1 0 0,1 0 0 0 0,0-1 1 0 0,-1 1-1 0 0,1 0 1 0 0,0 0-1 0 0,-1 0 0 0 0,1 0 1 0 0,0 0-1 0 0,0 0 0 0 0,-1 0 1 0 0,1 0-1 0 0,-1-1 1 0 0,1 1-1 0 0,0 0 0 0 0,-1 0 1 0 0,1 1-1 0 0,0-1 0 0 0,-1 0 1 0 0,1 0-1 0 0,0 0 1 0 0,-1 0-1 0 0,-2 0-1 0 0,0 0 0 0 0,0 1 0 0 0,0-1 0 0 0,1 1-1 0 0,-1 0 1 0 0,0 0 0 0 0,0 0 0 0 0,1 0 0 0 0,-1 0 0 0 0,1 0 0 0 0,-6 4 0 0 0,0 2-13 0 0,-17 15 1 0 0,19-15 2 0 0,-1-1-1 0 0,-1 0 1 0 0,-11 8 0 0 0,3-6-21 0 0,11-6 5 0 0,0 1 0 0 0,1-1 1 0 0,-1 1-1 0 0,1-1 0 0 0,-7 7 0 0 0,-3 2-46 0 0,11-10 58 0 0,1 1-1 0 0,0 0 1 0 0,0-1-1 0 0,0 1 1 0 0,0 0-1 0 0,0 0 1 0 0,1 0 0 0 0,-1 0-1 0 0,0 0 1 0 0,-1 4-1 0 0,3-5 13 0 0,-1 0 0 0 0,1-1 0 0 0,-1 1 0 0 0,1 0 0 0 0,0 0 0 0 0,0-1 0 0 0,-1 1-1 0 0,1 0 1 0 0,0 0 0 0 0,0 0 0 0 0,0-1 0 0 0,0 1 0 0 0,0 0 0 0 0,0 0 0 0 0,0 0 0 0 0,0-1 0 0 0,0 1 0 0 0,0 0 0 0 0,0 0-1 0 0,1 0 1 0 0,-1-1 0 0 0,0 1 0 0 0,1 0 0 0 0,-1 0 0 0 0,0-1 0 0 0,1 1 0 0 0,-1 0 0 0 0,1-1 0 0 0,-1 1 0 0 0,1 0-1 0 0,-1-1 1 0 0,1 1 0 0 0,1 0 0 0 0,1 1 19 0 0,1 0 0 0 0,-1 0 0 0 0,1 0 0 0 0,0-1 0 0 0,6 3 0 0 0,-4-2-17 0 0,4-1 13 0 0,-9-1-18 0 0,0 0 1 0 0,0 0-1 0 0,0 0 0 0 0,0 1 1 0 0,0-1-1 0 0,0 0 1 0 0,0 0-1 0 0,0 1 0 0 0,0-1 1 0 0,0 1-1 0 0,0-1 0 0 0,1 2 1 0 0,9 3-12 0 0,-10-4 7 0 0,1-1 1 0 0,-1 1 0 0 0,0-1-1 0 0,1 1 1 0 0,-1 0-1 0 0,0-1 1 0 0,0 1 0 0 0,1 0-1 0 0,-1 0 1 0 0,0 0 0 0 0,0 0-1 0 0,0 0 1 0 0,0 0-1 0 0,0 0 1 0 0,0 0 0 0 0,-1 1-1 0 0,1-1 1 0 0,0 0 0 0 0,0 2-1 0 0,4 12-46 0 0,0 1 4 0 0,-4-13 35 0 0,-1 1-1 0 0,0 0 1 0 0,-1-1-1 0 0,1 1 1 0 0,-1-1 0 0 0,1 1-1 0 0,-1-1 1 0 0,-2 6-1 0 0,-14 27-49 0 0,11-24 50 0 0,2-5 5 0 0,-1 0-1 0 0,0 0 0 0 0,0-1 0 0 0,0 0 0 0 0,-1 0 0 0 0,1 0 0 0 0,-13 8 0 0 0,3-1-2 0 0,10-9 7 0 0,-1 0 0 0 0,1 0 0 0 0,-1-1-1 0 0,-6 4 1 0 0,-18 10-4 0 0,18-8 16 0 0,1 0 1 0 0,0 2-1 0 0,-10 10 0 0 0,16-15-51 0 0,0 1 0 0 0,1-1-1 0 0,-1 1 1 0 0,1-1 0 0 0,1 1-1 0 0,-1 0 1 0 0,-3 13 0 0 0,6-18 16 0 0,1-1 1 0 0,-1 1-1 0 0,1 0 0 0 0,0-1 1 0 0,0 1-1 0 0,0 0 1 0 0,0-1-1 0 0,0 1 1 0 0,0 0-1 0 0,0-1 0 0 0,1 1 1 0 0,-1-1-1 0 0,0 1 1 0 0,1-1-1 0 0,0 1 0 0 0,0 2 1 0 0,1-2 1 0 0,-1 0 1 0 0,1 0-1 0 0,0 0 1 0 0,-1 0-1 0 0,1 0 1 0 0,0 0-1 0 0,0 0 1 0 0,0-1-1 0 0,4 3 1 0 0,3 1 2 0 0,1 0 0 0 0,1 0 0 0 0,20 5 0 0 0,-19-6 39 0 0,-2-1-46 0 0,1-1 0 0 0,-1 0 1 0 0,1 0-1 0 0,0-1 0 0 0,18-1 1 0 0,-27 0-3 0 0,-1 0 1 0 0,0 0-1 0 0,0 0 1 0 0,1 0-1 0 0,-1 0 1 0 0,0-1 0 0 0,0 1-1 0 0,0 0 1 0 0,0-1-1 0 0,1 1 1 0 0,-1-1-1 0 0,0 1 1 0 0,0-1 0 0 0,0 0-1 0 0,0 1 1 0 0,0-1-1 0 0,0 0 1 0 0,0 0-1 0 0,0-1 1 0 0,1 0-121 0 0,0-1 0 0 0,0 0 1 0 0,-1 1-1 0 0,0-1 0 0 0,2-5 0 0 0,6-10-825 0 0,-8 15 796 0 0,1 0 0 0 0,-1-1-1 0 0,0 1 1 0 0,0 0-1 0 0,0-1 1 0 0,0 1 0 0 0,-1-1-1 0 0,0 1 1 0 0,1-6-1 0 0,2-15-664 0 0,0 2 58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29.664"/>
    </inkml:context>
    <inkml:brush xml:id="br0">
      <inkml:brushProperty name="width" value="0.1" units="cm"/>
      <inkml:brushProperty name="height" value="0.1" units="cm"/>
    </inkml:brush>
  </inkml:definitions>
  <inkml:trace contextRef="#ctx0" brushRef="#br0">0 1 6697 0 0,'8'0'1681'0'0,"-6"0"-1349"0"0,0 0 1 0 0,-1 0-1 0 0,1-1 1 0 0,0 1-1 0 0,-1 1 1 0 0,1-1-1 0 0,0 0 1 0 0,-1 0-1 0 0,1 1 1 0 0,0-1-1 0 0,-1 0 1 0 0,1 1-1 0 0,0 0 1 0 0,-1-1-1 0 0,1 1 1 0 0,-1 0 0 0 0,1 0-1 0 0,-1 0 1 0 0,0 0-1 0 0,3 2 1 0 0,-1 1 72 0 0,0 1 0 0 0,-1 0 0 0 0,1 0 0 0 0,-1 0 0 0 0,0 0 0 0 0,0 0 0 0 0,2 8 0 0 0,0 2-133 0 0,-2-7-145 0 0,0 1 0 0 0,0 0 1 0 0,-1 0-1 0 0,-1 17 0 0 0,1-7-28 0 0,-3 56 101 0 0,-1-16-134 0 0,2-38-40 0 0,-5 29 0 0 0,0-5 2 0 0,1 77-7 0 0,5-104-15 0 0,-5 27 1 0 0,3-28-8 0 0,-1 27 0 0 0,1 100-95 0 0,2-78-227 0 0,1-46-681 0 0,-3 33-1 0 0,2-53 965 0 0,0 1-1 0 0,0-1 0 0 0,0 1 0 0 0,0-1 0 0 0,0 0 0 0 0,0 1 0 0 0,-1-1 0 0 0,1 0 0 0 0,0 1 1 0 0,0-1-1 0 0,0 0 0 0 0,0 1 0 0 0,-1-1 0 0 0,1 0 0 0 0,0 1 0 0 0,0-1 0 0 0,-1 0 0 0 0,1 1 0 0 0,0-1 1 0 0,-1 0-1 0 0,1 0 0 0 0,-1 1 0 0 0,7-10-3746 0 0,-5 9 3686 0 0,0-1 0 0 0,-1 0 0 0 0,1 1 0 0 0,-1-1 0 0 0,1 0 0 0 0,-1 0 0 0 0,1 1 0 0 0,-1-1 0 0 0,0 0 0 0 0,1 0 0 0 0,-1 0 0 0 0,0 1 0 0 0,1-3 0 0 0,-1-9-1426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30.266"/>
    </inkml:context>
    <inkml:brush xml:id="br0">
      <inkml:brushProperty name="width" value="0.1" units="cm"/>
      <inkml:brushProperty name="height" value="0.1" units="cm"/>
    </inkml:brush>
  </inkml:definitions>
  <inkml:trace contextRef="#ctx0" brushRef="#br0">1 196 3169 0 0,'10'8'2522'0'0,"6"7"-461"0"0,-16-14-1926 0 0,1 0 0 0 0,0 0 0 0 0,0 0 0 0 0,-1 0 0 0 0,1 0 0 0 0,-1 0 0 0 0,1 0 0 0 0,-1 0 0 0 0,1 0 0 0 0,-1 1 0 0 0,1-1 0 0 0,-1 0 0 0 0,0 0 0 0 0,0 2 0 0 0,4 43 2991 0 0,-2-35-2522 0 0,4 14 200 0 0,-5-19-684 0 0,1 0 0 0 0,-1-1 1 0 0,0 1-1 0 0,0 7 1 0 0,0-1-34 0 0,2 17 0 0 0,2 6-67 0 0,-2 21-6 0 0,3 86-4 0 0,-6-125-3 0 0,0-9 13 0 0,-1 1 1 0 0,2 0-1 0 0,-1 0 1 0 0,1-1-1 0 0,3 13 1 0 0,-3-21 270 0 0,0-5-187 0 0,0-8 2 0 0,-6-76 109 0 0,3 58-245 0 0,1 1-1 0 0,4-45 1 0 0,14-60-249 0 0,-16 127 259 0 0,6-34-150 0 0,15-55-1 0 0,-16 79 170 0 0,0 1-1 0 0,1 0 1 0 0,1 0 0 0 0,0 1-1 0 0,19-27 1 0 0,-23 37 26 0 0,1 0 0 0 0,1 0 0 0 0,10-9 0 0 0,-14 13-12 0 0,1 0-1 0 0,0 0 0 0 0,0 0 1 0 0,-1 0-1 0 0,1 1 0 0 0,0-1 1 0 0,0 1-1 0 0,1 0 0 0 0,-1 0 0 0 0,0 0 1 0 0,4-1-1 0 0,10 0 27 0 0,-10 1-24 0 0,0 0 1 0 0,1 1-1 0 0,7-1 1 0 0,-13 2-20 0 0,-1-1-1 0 0,1 0 1 0 0,-1 0-1 0 0,1 0 1 0 0,-1 1-1 0 0,0-1 1 0 0,1 1-1 0 0,-1-1 1 0 0,0 1-1 0 0,1-1 1 0 0,-1 1-1 0 0,0 0 1 0 0,1 0-1 0 0,-1 0 1 0 0,0-1-1 0 0,0 1 1 0 0,0 0-1 0 0,0 1 1 0 0,0-1-1 0 0,1 2 1 0 0,6 7-46 0 0,-6-9 44 0 0,-1 0 0 0 0,0 1 0 0 0,0-1-1 0 0,0 1 1 0 0,0-1 0 0 0,0 1 0 0 0,0-1 0 0 0,-1 1-1 0 0,1-1 1 0 0,0 1 0 0 0,0 2 0 0 0,2 11-44 0 0,-1 1 0 0 0,0-1 0 0 0,-1 0 0 0 0,0 1 0 0 0,-3 21 0 0 0,2-32 36 0 0,-1 0 1 0 0,-1 1-1 0 0,1-1 1 0 0,-1 0-1 0 0,0 0 1 0 0,0 0-1 0 0,0 0 1 0 0,-6 7-1 0 0,2-4 0 0 0,0 0-1 0 0,0-1 1 0 0,-14 12 0 0 0,11-12 9 0 0,0 0 0 0 0,0 0 0 0 0,0-1 1 0 0,-1 0-1 0 0,0 0 0 0 0,0-1 0 0 0,0-1 0 0 0,-1 1 1 0 0,-15 3-1 0 0,11-7-1 0 0,14-1-7 0 0,0 0 0 0 0,-1 0 0 0 0,1 0 0 0 0,0 0 0 0 0,0 1 0 0 0,-1-1 0 0 0,1 0-1 0 0,0 0 1 0 0,0 1 0 0 0,-1-1 0 0 0,1 1 0 0 0,0-1 0 0 0,0 1 0 0 0,0 0 0 0 0,0-1 0 0 0,-2 2 0 0 0,2-1-4 0 0,1-1 1 0 0,0 1 0 0 0,-1-1-1 0 0,1 1 1 0 0,-1-1 0 0 0,1 1-1 0 0,0-1 1 0 0,-1 1 0 0 0,1-1-1 0 0,0 1 1 0 0,0-1-1 0 0,-1 1 1 0 0,1-1 0 0 0,0 1-1 0 0,0 0 1 0 0,0-1 0 0 0,0 1-1 0 0,0-1 1 0 0,0 1 0 0 0,0 0-1 0 0,0-1 1 0 0,0 1-1 0 0,0 0 1 0 0,0-1 0 0 0,0 1-1 0 0,0-1 1 0 0,1 1 0 0 0,-1-1-1 0 0,0 1 1 0 0,0 0 0 0 0,1-1-1 0 0,-1 1 1 0 0,0-1-1 0 0,1 1 1 0 0,0 0 0 0 0,2 2 3 0 0,0 0 0 0 0,0 0 0 0 0,0 0 0 0 0,6 3 0 0 0,3 3-33 0 0,87 87-37 0 0,-66-54-378 0 0,-24-31-52 0 0,11 18 1 0 0,-8-10-217 0 0,-7-11 211 0 0,-1-1 1 0 0,4 10 0 0 0,-1-3-417 0 0,3 12-1563 0 0,-7-15 1447 0 0,0-4-116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40.968"/>
    </inkml:context>
    <inkml:brush xml:id="br0">
      <inkml:brushProperty name="width" value="0.1" units="cm"/>
      <inkml:brushProperty name="height" value="0.1" units="cm"/>
    </inkml:brush>
  </inkml:definitions>
  <inkml:trace contextRef="#ctx0" brushRef="#br0">283 495 4025 0 0,'1'0'196'0'0,"0"1"0"0"0,0 0 0 0 0,0-1-1 0 0,0 1 1 0 0,0 0 0 0 0,-1-1 0 0 0,1 1 0 0 0,0 0 0 0 0,0 0 0 0 0,-1 0 0 0 0,1 0-1 0 0,0 1 1 0 0,6 7 684 0 0,1 1 100 0 0,-7-9-871 0 0,-1 0 0 0 0,1-1 0 0 0,-1 1-1 0 0,1 0 1 0 0,-1 0 0 0 0,1-1 0 0 0,0 1 0 0 0,-1 0 0 0 0,1-1 0 0 0,0 1 0 0 0,-1-1-1 0 0,1 1 1 0 0,0-1 0 0 0,0 1 0 0 0,1 0 0 0 0,-4-2-17 0 0,1 0-1 0 0,0 0 1 0 0,-1 0 0 0 0,1 0-1 0 0,0 0 1 0 0,0 0 0 0 0,0 0-1 0 0,0 0 1 0 0,0-1 0 0 0,0 1 0 0 0,0 0-1 0 0,0-1 1 0 0,1 1 0 0 0,-1-1-1 0 0,0 1 1 0 0,1 0 0 0 0,-1-1-1 0 0,1 0 1 0 0,-1 1 0 0 0,1-3-1 0 0,-6-12 259 0 0,5 13-282 0 0,0 1 0 0 0,0-1 1 0 0,0 0-1 0 0,1 1 0 0 0,-1-1 0 0 0,1 0 1 0 0,-1 0-1 0 0,1-3 0 0 0,-4-17 340 0 0,-2 5-199 0 0,-2 0 1 0 0,0 0 0 0 0,-13-20-1 0 0,-26-47 25 0 0,44 80-241 0 0,0-1 0 0 0,1 1 1 0 0,-1 0-1 0 0,1-1 0 0 0,0 0 1 0 0,0 1-1 0 0,1-1 0 0 0,-1-9 1 0 0,1 12-15 0 0,0-1-1 0 0,0 1 1 0 0,0 0 0 0 0,0-1 0 0 0,0 1 0 0 0,-1 0 0 0 0,0 0-1 0 0,1 0 1 0 0,-1 0 0 0 0,0 0 0 0 0,-1 0 0 0 0,1 0 0 0 0,-5-4-1 0 0,-8-10-159 0 0,4 4-169 0 0,-1 0 0 0 0,-16-14 0 0 0,18 18-682 0 0,-1-1 1 0 0,1 0-1 0 0,-16-23 0 0 0,24 29 768 0 0,1 2 79 0 0,0 1 0 0 0,0-1 0 0 0,0 1 0 0 0,0-1-1 0 0,0 1 1 0 0,-1-1 0 0 0,1 1 0 0 0,0 0 0 0 0,-3-2 0 0 0,-6-1-1502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30.762"/>
    </inkml:context>
    <inkml:brush xml:id="br0">
      <inkml:brushProperty name="width" value="0.1" units="cm"/>
      <inkml:brushProperty name="height" value="0.1" units="cm"/>
    </inkml:brush>
  </inkml:definitions>
  <inkml:trace contextRef="#ctx0" brushRef="#br0">1 1 2361 0 0,'11'3'1546'0'0,"-9"-3"-1194"0"0,0 0 0 0 0,0 1 0 0 0,0-1 0 0 0,0 1 0 0 0,0-1 1 0 0,0 1-1 0 0,0 0 0 0 0,0 0 0 0 0,-1 0 0 0 0,1 0 0 0 0,2 2 0 0 0,-3-2 34 0 0,2 3 1339 0 0,-7 1-666 0 0,4-4-1036 0 0,-1 1 141 0 0,0 1-1 0 0,0-1 0 0 0,1 0 1 0 0,-1 1-1 0 0,1-1 1 0 0,0 1-1 0 0,-1 0 1 0 0,1-1-1 0 0,0 1 1 0 0,1-1-1 0 0,0 4 1 0 0,-1 4 59 0 0,-5 76 576 0 0,0 1-645 0 0,2 23 244 0 0,6-62 308 0 0,-3-46-632 0 0,1 0-1 0 0,-1 1 1 0 0,0-1-1 0 0,1 0 0 0 0,0 0 1 0 0,-1 0-1 0 0,1 0 1 0 0,0 0-1 0 0,0 0 1 0 0,0 0-1 0 0,0 0 0 0 0,0-1 1 0 0,1 1-1 0 0,-1 0 1 0 0,0-1-1 0 0,1 1 1 0 0,-1-1-1 0 0,1 1 0 0 0,0-1 1 0 0,0 0-1 0 0,-1 1 1 0 0,1-1-1 0 0,0 0 0 0 0,0 0 1 0 0,0 0-1 0 0,0-1 1 0 0,0 1-1 0 0,0 0 1 0 0,0-1-1 0 0,0 1 0 0 0,1-1 1 0 0,-1 0-1 0 0,0 0 1 0 0,0 0-1 0 0,4 0 1 0 0,7-3 55 0 0,0 0 1 0 0,-1-1-1 0 0,1 0 1 0 0,-1-1-1 0 0,17-9 1 0 0,-25 11-132 0 0,0 1 0 0 0,0-1 0 0 0,0 0 1 0 0,-1 0-1 0 0,0 0 0 0 0,1 0 0 0 0,4-7 0 0 0,11-10-270 0 0,-13 15 121 0 0,-4 4 43 0 0,0-1-1 0 0,1 0 0 0 0,-1-1 0 0 0,0 1 1 0 0,0 0-1 0 0,0-1 0 0 0,0 1 0 0 0,3-6 1 0 0,-5 7 8 0 0,1 0 1 0 0,-1 0-1 0 0,1 0 1 0 0,-1 0 0 0 0,1 0-1 0 0,0 1 1 0 0,0-1-1 0 0,0 0 1 0 0,-1 0-1 0 0,3-1 1 0 0,-3 2 8 0 0,1 0 0 0 0,-1-1 0 0 0,1 1 0 0 0,-1 0 0 0 0,0-1 0 0 0,1 1 0 0 0,-1-1 1 0 0,1 1-1 0 0,-1-1 0 0 0,0 1 0 0 0,1-1 0 0 0,-1 1 0 0 0,0-1 0 0 0,0 1 0 0 0,1-1 0 0 0,-1 1 0 0 0,0-1 1 0 0,0 0-1 0 0,0 1 0 0 0,0-1 0 0 0,0 1 0 0 0,0-2 0 0 0,0 2-34 0 0,0-1 0 0 0,0 1 0 0 0,-1-1 0 0 0,1 1-1 0 0,0-1 1 0 0,0 1 0 0 0,-1-1 0 0 0,1 1 0 0 0,-1-1 0 0 0,1 1 0 0 0,-1-1-1 0 0,1 1 1 0 0,0 0 0 0 0,-1-1 0 0 0,1 1 0 0 0,-1 0 0 0 0,1 0 0 0 0,-1-1-1 0 0,0 1 1 0 0,1 0 0 0 0,-1 0 0 0 0,1 0 0 0 0,-1-1 0 0 0,1 1 0 0 0,-2 0 0 0 0,-1-1-557 0 0,-5 0-1016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31.150"/>
    </inkml:context>
    <inkml:brush xml:id="br0">
      <inkml:brushProperty name="width" value="0.1" units="cm"/>
      <inkml:brushProperty name="height" value="0.1" units="cm"/>
    </inkml:brush>
  </inkml:definitions>
  <inkml:trace contextRef="#ctx0" brushRef="#br0">0 125 5161 0 0,'15'-2'2749'0'0,"-2"0"-821"0"0,0 0 1 0 0,19-7-1 0 0,-26 8-1449 0 0,1-1-1 0 0,12-1 1 0 0,-15 3-397 0 0,0 0 0 0 0,0-1-1 0 0,-1 1 1 0 0,1-1 0 0 0,0 0 0 0 0,0 0 0 0 0,0-1-1 0 0,-1 1 1 0 0,1-1 0 0 0,-1 1 0 0 0,1-1-1 0 0,3-3 1 0 0,9-16 89 0 0,-13 17-172 0 0,-1 1 1 0 0,1-1-1 0 0,0 1 1 0 0,6-6-1 0 0,-8 8-4 0 0,-1 1-1 0 0,1-1 1 0 0,-1 1 0 0 0,1-1-1 0 0,-1 0 1 0 0,1 1 0 0 0,-1-1-1 0 0,1 0 1 0 0,-1 1 0 0 0,1-1-1 0 0,-1 0 1 0 0,0 0 0 0 0,1 1-1 0 0,-1-1 1 0 0,0 0 0 0 0,0 0 0 0 0,0 0-1 0 0,0 0 1 0 0,0 1 0 0 0,0-1-1 0 0,0 0 1 0 0,0 0 0 0 0,0 0-1 0 0,0 0 1 0 0,0 1 0 0 0,-1-2-1 0 0,1-8-565 0 0,-1 9 375 0 0,1 0-1 0 0,0 1 1 0 0,0-1-1 0 0,0 1 1 0 0,0-1-1 0 0,-1 1 1 0 0,1-1-1 0 0,0 1 1 0 0,-1-1-1 0 0,1 1 1 0 0,0-1 0 0 0,-1 1-1 0 0,-2-3-1178 0 0,3 3 1178 0 0,-1-1 1 0 0,1 1-1 0 0,-1 0 1 0 0,0 0-1 0 0,1 0 1 0 0,-1-1-1 0 0,1 1 1 0 0,-1 0-1 0 0,0 0 1 0 0,-5 4-1603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31.479"/>
    </inkml:context>
    <inkml:brush xml:id="br0">
      <inkml:brushProperty name="width" value="0.1" units="cm"/>
      <inkml:brushProperty name="height" value="0.1" units="cm"/>
    </inkml:brush>
  </inkml:definitions>
  <inkml:trace contextRef="#ctx0" brushRef="#br0">1 103 5473 0 0,'2'2'634'0'0,"0"0"0"0"0,1-1 0 0 0,-1 1 0 0 0,1-1-1 0 0,-1 0 1 0 0,1 0 0 0 0,0 0 0 0 0,-1 0 0 0 0,5 0 0 0 0,-6-1-479 0 0,1 1 0 0 0,0-1 1 0 0,-1 0-1 0 0,1 0 0 0 0,0 0 1 0 0,-1-1-1 0 0,1 1 0 0 0,-1 0 1 0 0,1-1-1 0 0,-1 1 0 0 0,1-1 1 0 0,0 1-1 0 0,-1-1 0 0 0,0 0 1 0 0,1 1-1 0 0,-1-1 0 0 0,1 0 1 0 0,0-1-1 0 0,12-8 182 0 0,-10 7-271 0 0,0 1 0 0 0,0-1 0 0 0,-1 0 0 0 0,1 0-1 0 0,2-4 1 0 0,9-9 22 0 0,-11 12-221 0 0,0 0 0 0 0,0-1 1 0 0,0 1-1 0 0,-1-1 0 0 0,4-6 0 0 0,10-14-2282 0 0,-17 22 1453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31.868"/>
    </inkml:context>
    <inkml:brush xml:id="br0">
      <inkml:brushProperty name="width" value="0.1" units="cm"/>
      <inkml:brushProperty name="height" value="0.1" units="cm"/>
    </inkml:brush>
  </inkml:definitions>
  <inkml:trace contextRef="#ctx0" brushRef="#br0">1 6 3201 0 0,'1'-1'435'0'0,"0"1"1"0"0,0-1 0 0 0,0 1-1 0 0,1-1 1 0 0,-1 1 0 0 0,0-1-1 0 0,0 1 1 0 0,0 0-1 0 0,1-1 1 0 0,-1 1 0 0 0,0 0-1 0 0,2 0 1 0 0,-2 0-291 0 0,0 0 0 0 0,-1 0 0 0 0,1-1-1 0 0,0 1 1 0 0,0 1 0 0 0,-1-1 0 0 0,1 0 0 0 0,0 0 0 0 0,-1 0-1 0 0,1 0 1 0 0,0 0 0 0 0,0 1 0 0 0,-1-1 0 0 0,1 0 0 0 0,0 1 0 0 0,-1-1-1 0 0,1 0 1 0 0,-1 1 0 0 0,1-1 0 0 0,0 1 0 0 0,0 0 0 0 0,4 21 397 0 0,-5-19-482 0 0,1 3-8 0 0,-1-1-1 0 0,0 0 1 0 0,0 0-1 0 0,0 0 0 0 0,0 0 1 0 0,-1 0-1 0 0,-2 9 1 0 0,-2-1 45 0 0,-8 20-1 0 0,11-30-86 0 0,0 3 13 0 0,0 1 0 0 0,0-1-1 0 0,0 1 1 0 0,1-1 0 0 0,0 1 0 0 0,0 11-1 0 0,2 41 83 0 0,0-56-102 0 0,4 41 62 0 0,-3-28-27 0 0,0 0 0 0 0,-1 28 0 0 0,-2-40-32 0 0,1 0 0 0 0,0 0 1 0 0,0 0-1 0 0,1 0 0 0 0,-1 0 1 0 0,1 0-1 0 0,-1 0 0 0 0,1 0 1 0 0,1 0-1 0 0,-1 0 0 0 0,2 4 1 0 0,3 9 27 0 0,-6-15-25 0 0,1 1 0 0 0,0-1-1 0 0,-1 0 1 0 0,1 1-1 0 0,0-1 1 0 0,0 0-1 0 0,1 0 1 0 0,-1 1-1 0 0,0-1 1 0 0,1 0-1 0 0,2 2 1 0 0,30 27 334 0 0,-31-29-228 0 0,1 1-1 0 0,0-1 1 0 0,0 0 0 0 0,0 0 0 0 0,0-1 0 0 0,0 1-1 0 0,0-1 1 0 0,0 0 0 0 0,5 1 0 0 0,-3-2-4 0 0,0 0 0 0 0,0-1 0 0 0,-1 1 0 0 0,1-1 0 0 0,0-1 1 0 0,-1 1-1 0 0,1-1 0 0 0,-1 0 0 0 0,9-4 0 0 0,0 2-30 0 0,-13 4-77 0 0,1 0-1 0 0,-1-1 1 0 0,0 1-1 0 0,0 0 1 0 0,1-1-1 0 0,-1 1 1 0 0,0-1-1 0 0,0 1 1 0 0,1-1-1 0 0,-1 1 1 0 0,0-1-1 0 0,0 0 1 0 0,0 0-1 0 0,0 1 1 0 0,1-3-1 0 0,-1 3-13 0 0,0-1 1 0 0,-1 0-1 0 0,1 0 0 0 0,0 1 0 0 0,-1-1 1 0 0,1 0-1 0 0,0 1 0 0 0,0-1 0 0 0,0 1 1 0 0,0-1-1 0 0,-1 1 0 0 0,1-1 0 0 0,0 1 1 0 0,0 0-1 0 0,0-1 0 0 0,0 1 0 0 0,0 0 1 0 0,1 0-1 0 0,2-3-380 0 0,-4 2 288 0 0,0 1 1 0 0,0 0 0 0 0,0-1 0 0 0,0 1 0 0 0,1 0 0 0 0,-1 0 0 0 0,0-1-1 0 0,0 1 1 0 0,1 0 0 0 0,-1 0 0 0 0,0-1 0 0 0,0 1 0 0 0,1 0 0 0 0,-1 0-1 0 0,0 0 1 0 0,0 0 0 0 0,1-1 0 0 0,-1 1 0 0 0,0 0 0 0 0,1 0 0 0 0,-1 0-1 0 0,0 0 1 0 0,1 0 0 0 0,-1 0 0 0 0,0 0 0 0 0,1 0 0 0 0,-1 0 0 0 0,1 0-1 0 0,2 0-1061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32.230"/>
    </inkml:context>
    <inkml:brush xml:id="br0">
      <inkml:brushProperty name="width" value="0.1" units="cm"/>
      <inkml:brushProperty name="height" value="0.1" units="cm"/>
    </inkml:brush>
  </inkml:definitions>
  <inkml:trace contextRef="#ctx0" brushRef="#br0">0 8 4625 0 0,'9'-2'1678'0'0,"1"0"-1"0"0,-1 1 1 0 0,0-1 0 0 0,16 2-1 0 0,-25 0-1661 0 0,0 0 0 0 0,1 0 0 0 0,-1 0 0 0 0,0 0 0 0 0,1 0 0 0 0,-1 1 0 0 0,0-1 0 0 0,0 0 0 0 0,1 0 0 0 0,-1 0 0 0 0,0 1 0 0 0,1-1 0 0 0,-1 0 0 0 0,0 0 0 0 0,0 1 0 0 0,0-1 0 0 0,1 0 0 0 0,-1 1 0 0 0,0-1 0 0 0,0 0 0 0 0,0 1 0 0 0,0-1 0 0 0,1 0 0 0 0,-1 1 0 0 0,0-1 0 0 0,0 1 0 0 0,0-1 0 0 0,0 0 0 0 0,0 1 0 0 0,0-1 0 0 0,0 0 0 0 0,0 1 0 0 0,0-1 0 0 0,0 0 0 0 0,-1 1 0 0 0,-1 17 233 0 0,1-13-195 0 0,-3 24 179 0 0,2-16-141 0 0,-2 25 1 0 0,4-27-74 0 0,-1 0 1 0 0,-3 10-1 0 0,2-10-9 0 0,1 0-1 0 0,-1 11 0 0 0,0 4 22 0 0,1-21-19 0 0,1 0-1 0 0,-1 1 1 0 0,1-1-1 0 0,0 0 1 0 0,1 0-1 0 0,-1 0 0 0 0,1 0 1 0 0,0 1-1 0 0,2 7 1 0 0,5 7 51 0 0,-7-15-44 0 0,1-1 0 0 0,-1 0-1 0 0,1 0 1 0 0,-1 0 0 0 0,1 0 0 0 0,1-1-1 0 0,-1 1 1 0 0,0-1 0 0 0,1 1-1 0 0,4 3 1 0 0,6 6 66 0 0,-10-10-48 0 0,0 0 1 0 0,1 0-1 0 0,-1 0 0 0 0,1 0 0 0 0,7 4 0 0 0,-2-3 51 0 0,0 0-1 0 0,-1 0 1 0 0,20 5 0 0 0,-26-9-73 0 0,1 1 0 0 0,0-1-1 0 0,-1 1 1 0 0,1-1 0 0 0,0 0 0 0 0,-1 0 0 0 0,1-1 0 0 0,0 1 0 0 0,-1 0 0 0 0,1-1-1 0 0,0 0 1 0 0,-1 1 0 0 0,1-1 0 0 0,-1 0 0 0 0,1 0 0 0 0,-1-1 0 0 0,1 1 0 0 0,-1 0-1 0 0,3-3 1 0 0,0 0-243 0 0,0-1-1 0 0,-1 1 1 0 0,6-8 0 0 0,-10 11 68 0 0,1 1 0 0 0,0-1 0 0 0,0 0 0 0 0,-1 0 0 0 0,1 0 0 0 0,0-1 0 0 0,-1 1 0 0 0,1 0 0 0 0,-1 0 0 0 0,1 0 0 0 0,-1 0 0 0 0,0 0 0 0 0,1-1 0 0 0,-1 1 0 0 0,0 0 0 0 0,0 0 0 0 0,0-1 0 0 0,0 1 0 0 0,0 0 0 0 0,0 0 0 0 0,0 0 0 0 0,0-1 0 0 0,-1 0 0 0 0,-4-4-1468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32.633"/>
    </inkml:context>
    <inkml:brush xml:id="br0">
      <inkml:brushProperty name="width" value="0.1" units="cm"/>
      <inkml:brushProperty name="height" value="0.1" units="cm"/>
    </inkml:brush>
  </inkml:definitions>
  <inkml:trace contextRef="#ctx0" brushRef="#br0">1 225 4161 0 0,'19'-6'4130'0'0,"30"-11"-1"0"0,-26 6-3120 0 0,-1 0 0 0 0,27-19 0 0 0,-29 17-725 0 0,-10 7-152 0 0,0 0 0 0 0,0-1-1 0 0,9-10 1 0 0,9-8 90 0 0,-19 19-193 0 0,-1-2 0 0 0,-1 1 0 0 0,9-11 0 0 0,-14 16-30 0 0,0 0 1 0 0,1-1 0 0 0,-1 1-1 0 0,0 0 1 0 0,6-3 0 0 0,-6 4-21 0 0,0-1 1 0 0,-1 1 0 0 0,1-1-1 0 0,0 1 1 0 0,0-1 0 0 0,-1 1-1 0 0,1-1 1 0 0,-1 0 0 0 0,0 0-1 0 0,2-2 1 0 0,-3 4-99 0 0,-7 3-3281 0 0,4 1 2819 0 0,0-1 0 0 0,0 0 0 0 0,-1 0 0 0 0,-4 3 0 0 0,-6 6-827 0 0,-3 3-209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33.033"/>
    </inkml:context>
    <inkml:brush xml:id="br0">
      <inkml:brushProperty name="width" value="0.1" units="cm"/>
      <inkml:brushProperty name="height" value="0.1" units="cm"/>
    </inkml:brush>
  </inkml:definitions>
  <inkml:trace contextRef="#ctx0" brushRef="#br0">0 104 8450 0 0,'5'2'1039'0'0,"0"0"0"0"0,0 0 0 0 0,0 0 1 0 0,0-1-1 0 0,0 1 0 0 0,7 0 0 0 0,-8-2-880 0 0,0 0-1 0 0,-1 0 0 0 0,1 0 1 0 0,0 0-1 0 0,0-1 1 0 0,-1 1-1 0 0,1-1 0 0 0,0 0 1 0 0,-1 0-1 0 0,1-1 0 0 0,-1 1 1 0 0,1-1-1 0 0,-1 1 0 0 0,7-5 1 0 0,1-3-71 0 0,0-1 0 0 0,17-19 0 0 0,-18 18-425 0 0,0 0-1 0 0,15-11 1 0 0,-23 21 67 0 0,0 0 0 0 0,-1 0 1 0 0,1 0-1 0 0,0 0 0 0 0,0 1 1 0 0,0-1-1 0 0,0 0 0 0 0,0 1 1 0 0,0-1-1 0 0,-1 1 0 0 0,1 0 1 0 0,0-1-1 0 0,0 1 0 0 0,0 0 1 0 0,0 0-1 0 0,0 1 0 0 0,0-1 1 0 0,3 1-1 0 0,0 3-1412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33.521"/>
    </inkml:context>
    <inkml:brush xml:id="br0">
      <inkml:brushProperty name="width" value="0.1" units="cm"/>
      <inkml:brushProperty name="height" value="0.1" units="cm"/>
    </inkml:brush>
  </inkml:definitions>
  <inkml:trace contextRef="#ctx0" brushRef="#br0">42 182 3993 0 0,'2'-1'259'0'0,"1"1"0"0"0,-1 0 1 0 0,0 0-1 0 0,1 0 0 0 0,-1 0 1 0 0,0 1-1 0 0,1-1 0 0 0,-1 1 1 0 0,0-1-1 0 0,1 1 0 0 0,-1 0 1 0 0,0 0-1 0 0,0 0 0 0 0,0 0 1 0 0,0 0-1 0 0,0 0 0 0 0,0 1 1 0 0,0-1-1 0 0,2 4 0 0 0,-2-3-83 0 0,0 1-1 0 0,-1 0 1 0 0,1 0-1 0 0,-1 0 1 0 0,0-1-1 0 0,0 1 1 0 0,0 1-1 0 0,-1-1 1 0 0,1 0-1 0 0,-1 0 1 0 0,0 0-1 0 0,0 5 1 0 0,0 7 2 0 0,-3 20-1 0 0,1-23-72 0 0,-4 19-45 0 0,-1 0 0 0 0,-1 0-1 0 0,-15 33 1 0 0,15-41-17 0 0,-5 15 19 0 0,-10 27 116 0 0,22-61-130 0 0,-1-1 0 0 0,1 1 0 0 0,0 0 0 0 0,1 0 0 0 0,-1 1 0 0 0,1-1 0 0 0,0 0 0 0 0,0 4 0 0 0,0-5 34 0 0,0-3-61 0 0,1-1-1 0 0,-1 1 1 0 0,1-1-1 0 0,-1 1 1 0 0,1 0-1 0 0,0-1 1 0 0,-1 1-1 0 0,1 0 0 0 0,-1-1 1 0 0,1 1-1 0 0,0 0 1 0 0,-1-1-1 0 0,1 1 1 0 0,0 0-1 0 0,-1 0 1 0 0,1 0-1 0 0,0 0 0 0 0,0 0 1 0 0,8-3 115 0 0,-5-1-49 0 0,0-1 0 0 0,0 1 0 0 0,0-1 1 0 0,-1 0-1 0 0,1 0 0 0 0,3-10 0 0 0,-5 11-48 0 0,-1 0 0 0 0,0 0 0 0 0,0 0 0 0 0,0 0 0 0 0,0-1 0 0 0,0 1 0 0 0,-1-5 0 0 0,4-18 151 0 0,7-48 201 0 0,2-9 6 0 0,7 13 98 0 0,35-87 1 0 0,-46 134-403 0 0,0 3 52 0 0,18-36 0 0 0,-27 56-142 0 0,1 0 1 0 0,0 0-1 0 0,0 0 1 0 0,-1 1-1 0 0,1-1 1 0 0,0 0-1 0 0,0 1 1 0 0,0-1-1 0 0,0 0 1 0 0,-1 1-1 0 0,1-1 1 0 0,0 1-1 0 0,0-1 1 0 0,0 1-1 0 0,0 0 1 0 0,2-1-1 0 0,-2 1 1 0 0,0 0 0 0 0,0 0 0 0 0,0-1 0 0 0,-1 1 0 0 0,1-1 0 0 0,0 1 0 0 0,0 0 0 0 0,0-1 0 0 0,0 1 0 0 0,-1-1 1 0 0,1 0-1 0 0,0 1 0 0 0,-1-1 0 0 0,2-1 0 0 0,-2 2-3 0 0,1 0 1 0 0,-1-1-1 0 0,1 1 1 0 0,-1 0 0 0 0,1-1-1 0 0,-1 1 1 0 0,1 0-1 0 0,0 0 1 0 0,-1-1 0 0 0,1 1-1 0 0,-1 0 1 0 0,1 0-1 0 0,-1 0 1 0 0,1 0 0 0 0,0 0-1 0 0,-1 0 1 0 0,1 0-1 0 0,-1 0 1 0 0,1 0 0 0 0,0 0-1 0 0,-1 0 1 0 0,1 0-1 0 0,-1 0 1 0 0,1 0 0 0 0,-1 1-1 0 0,1-1 1 0 0,-1 0-1 0 0,1 0 1 0 0,0 1 0 0 0,-1-1-1 0 0,1 0 1 0 0,-1 1-1 0 0,0-1 1 0 0,1 1 0 0 0,16 13 38 0 0,-16-13-40 0 0,0 1 0 0 0,0-1 1 0 0,0 1-1 0 0,0-1 0 0 0,0 1 1 0 0,0-1-1 0 0,-1 1 0 0 0,1 0 1 0 0,-1-1-1 0 0,1 3 0 0 0,3 9 2 0 0,5 6-5 0 0,-2 0-1 0 0,0 1 1 0 0,6 32 0 0 0,-3-12 8 0 0,-7-30-3 0 0,0 0 0 0 0,-1 0 0 0 0,-1 1 0 0 0,1 13 1 0 0,-2-1 2 0 0,1-1 0 0 0,1 0 0 0 0,1 1 0 0 0,0-1 0 0 0,2 0 0 0 0,0-1 0 0 0,2 1 0 0 0,13 30 0 0 0,-19-50-10 0 0,0 0 0 0 0,0 1 0 0 0,0-1-1 0 0,0 0 1 0 0,-1 0 0 0 0,1 5 0 0 0,2 8-214 0 0,-3-14 153 0 0,1 0-1 0 0,-1-1 0 0 0,1 1 1 0 0,-1 0-1 0 0,1 0 1 0 0,-1-1-1 0 0,1 1 0 0 0,0 0 1 0 0,-1-1-1 0 0,1 1 1 0 0,0-1-1 0 0,0 1 0 0 0,-1 0 1 0 0,1-1-1 0 0,0 0 1 0 0,0 1-1 0 0,0-1 0 0 0,0 1 1 0 0,-1-1-1 0 0,1 0 0 0 0,2 1 1 0 0,-3-1 2 0 0,1 0 1 0 0,-1 0 0 0 0,1 0-1 0 0,-1 0 1 0 0,1 0-1 0 0,-1 0 1 0 0,1 0 0 0 0,-1-1-1 0 0,1 1 1 0 0,-1 0-1 0 0,1 0 1 0 0,-1 0 0 0 0,1 0-1 0 0,-1-1 1 0 0,1 1-1 0 0,-1 0 1 0 0,1 0 0 0 0,-1-1-1 0 0,1 1 1 0 0,-1 0-1 0 0,0-1 1 0 0,1 1 0 0 0,-1-1-1 0 0,0 1 1 0 0,1 0-1 0 0,-1-1 1 0 0,0 1 0 0 0,0-1-1 0 0,1 1 1 0 0,-1-1-1 0 0,0 1 1 0 0,0-1 0 0 0,0 1-1 0 0,0-1 1 0 0,1 1-1 0 0,-1-1 1 0 0,0 1 0 0 0,0-1-1 0 0,0 1 1 0 0,0-1-1 0 0,0 1 1 0 0,0-1 0 0 0,-4-98-3481 0 0,4 99 3544 0 0,0-16-79 0 0,-2 0 0 0 0,0 0 0 0 0,-1 0 0 0 0,-5-19 1 0 0,-4 13 738 0 0,12 21-554 0 0,-1-1 1 0 0,1 1 0 0 0,-1-1-1 0 0,0 1 1 0 0,1-1-1 0 0,-1 1 1 0 0,0 0 0 0 0,0-1-1 0 0,0 1 1 0 0,0 0 0 0 0,0 0-1 0 0,0 0 1 0 0,0-1-1 0 0,0 1 1 0 0,-1 0 0 0 0,1 1-1 0 0,0-1 1 0 0,-1 0 0 0 0,1 0-1 0 0,0 0 1 0 0,-1 1 0 0 0,-2-1-1 0 0,-1 1 602 0 0,0 2-478 0 0,-35 9 704 0 0,23-6-659 0 0,-22 5-1 0 0,6-4-121 0 0,14-2-112 0 0,0-1 1 0 0,-27 1-1 0 0,-29-1-3120 0 0,71-4 2163 0 0,-3-6-338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34.018"/>
    </inkml:context>
    <inkml:brush xml:id="br0">
      <inkml:brushProperty name="width" value="0.1" units="cm"/>
      <inkml:brushProperty name="height" value="0.1" units="cm"/>
    </inkml:brush>
  </inkml:definitions>
  <inkml:trace contextRef="#ctx0" brushRef="#br0">295 31 4393 0 0,'2'-1'1120'0'0,"-1"1"-1016"0"0,-1 0 0 0 0,0 0 0 0 0,1 0-1 0 0,-1 0 1 0 0,1-1 0 0 0,-1 1 0 0 0,0 0-1 0 0,1 0 1 0 0,-1 0 0 0 0,0-1 0 0 0,1 1-1 0 0,-1 0 1 0 0,0 0 0 0 0,1-1 0 0 0,-1 1-1 0 0,0 0 1 0 0,0-1 0 0 0,1 1 0 0 0,-1 0-1 0 0,0-1 1 0 0,0 1 0 0 0,1 0 0 0 0,-1-1-1 0 0,0 0 1 0 0,3-4 775 0 0,-3 5-855 0 0,0 0-1 0 0,0 0 1 0 0,0 0 0 0 0,0 0 0 0 0,1 0 0 0 0,-1-1 0 0 0,0 1-1 0 0,0 0 1 0 0,0 0 0 0 0,0 0 0 0 0,1-1 0 0 0,-1 1-1 0 0,0 0 1 0 0,0 0 0 0 0,0 0 0 0 0,0-1 0 0 0,0 1 0 0 0,0 0-1 0 0,0 0 1 0 0,0-1 0 0 0,0 1 0 0 0,0 0 0 0 0,0 0 0 0 0,0-1-1 0 0,0 1 1 0 0,0 0 0 0 0,0 0 0 0 0,0-1 0 0 0,0 1-1 0 0,0 0 1 0 0,0 0 0 0 0,0-1 0 0 0,0 1 0 0 0,0 0 0 0 0,-1 0-1 0 0,1 0 1 0 0,0-1 0 0 0,0 1 0 0 0,0 0 0 0 0,0 0 0 0 0,0 0-1 0 0,-1-1 1 0 0,1 1 0 0 0,0 0 0 0 0,0 0 0 0 0,0 0 0 0 0,-1 0-1 0 0,1 0 1 0 0,0 0 0 0 0,0-1 0 0 0,-1 1 0 0 0,1 0-1 0 0,0 0 1 0 0,0 0 0 0 0,0 0 0 0 0,-1 0 0 0 0,1 0 0 0 0,-5-2 24 0 0,0 1 1 0 0,0 0 0 0 0,1 0 0 0 0,-1 0-1 0 0,0 0 1 0 0,0 1 0 0 0,-7 0-1 0 0,-35 5-68 0 0,9 0 31 0 0,32-4-12 0 0,0 0 1 0 0,1 0 0 0 0,-1 1 0 0 0,1 0-1 0 0,-8 3 1 0 0,-2 1-5 0 0,4-1-32 0 0,-1 0 0 0 0,-16 11-1 0 0,17-9-39 0 0,-20 9-1 0 0,30-16 74 0 0,-1 1 0 0 0,1 0 1 0 0,-1-1-1 0 0,1 1 0 0 0,0 0 0 0 0,-1 0 0 0 0,1 0 0 0 0,0 0 0 0 0,0 0 0 0 0,-1 0 0 0 0,1 1 0 0 0,0-1 1 0 0,0 0-1 0 0,0 1 0 0 0,1-1 0 0 0,-1 0 0 0 0,0 1 0 0 0,0-1 0 0 0,1 1 0 0 0,-1-1 0 0 0,1 1 1 0 0,0 0-1 0 0,-1-1 0 0 0,1 1 0 0 0,0-1 0 0 0,0 1 0 0 0,0 0 0 0 0,0 1 0 0 0,0 0 10 0 0,1 1-1 0 0,-1-1 1 0 0,1 0-1 0 0,0 0 1 0 0,0 0-1 0 0,0 0 1 0 0,0 0-1 0 0,0 0 1 0 0,1 0-1 0 0,0 0 1 0 0,-1 0-1 0 0,5 4 1 0 0,2 3 34 0 0,1 0 0 0 0,0-2 0 0 0,0 1 1 0 0,0-1-1 0 0,1 0 0 0 0,22 12 0 0 0,-6-4 139 0 0,12 6 221 0 0,30 17 569 0 0,-21-11-267 0 0,-44-26-652 0 0,1 0 0 0 0,-1 0 0 0 0,0 1 0 0 0,0-1 0 0 0,0 1 0 0 0,-1 0 1 0 0,1 0-1 0 0,-1 0 0 0 0,1 0 0 0 0,-1 0 0 0 0,0 0 0 0 0,0 1 0 0 0,1 3 0 0 0,-2-5-26 0 0,0-1 0 0 0,-1 1 0 0 0,1 0 0 0 0,-1 0 1 0 0,1 0-1 0 0,-1-1 0 0 0,0 1 0 0 0,0 0 0 0 0,1 0 0 0 0,-1 0 0 0 0,-1 0 0 0 0,1 0 1 0 0,0 0-1 0 0,0 0 0 0 0,-1-1 0 0 0,1 1 0 0 0,-1 0 0 0 0,1 0 0 0 0,-1 0 0 0 0,0-1 1 0 0,0 1-1 0 0,0 0 0 0 0,0-1 0 0 0,0 1 0 0 0,0-1 0 0 0,0 1 0 0 0,-3 2 0 0 0,-2 1 10 0 0,0 1 0 0 0,0-1 0 0 0,-1 0 0 0 0,1-1 0 0 0,-1 0 0 0 0,0 0 0 0 0,-1 0 0 0 0,1-1 0 0 0,-1 0 0 0 0,-9 3 0 0 0,-7-1-129 0 0,0 0 1 0 0,-1-1 0 0 0,-32 0-1 0 0,56-4 15 0 0,0 0 0 0 0,0 0-1 0 0,0 0 1 0 0,1 0-1 0 0,-1 0 1 0 0,0 0 0 0 0,0 0-1 0 0,0-1 1 0 0,0 1-1 0 0,1 0 1 0 0,-1 0 0 0 0,0-1-1 0 0,0 1 1 0 0,0-1-1 0 0,1 1 1 0 0,-1 0 0 0 0,0-1-1 0 0,1 0 1 0 0,-1 1-1 0 0,0-1 1 0 0,1 1 0 0 0,-1-1-1 0 0,1 0 1 0 0,-1 1-1 0 0,1-1 1 0 0,-1 0 0 0 0,1 0-1 0 0,-1 0 1 0 0,0-2-491 0 0,1-1-1 0 0,-1 1 1 0 0,1 0 0 0 0,-1 0-1 0 0,1-1 1 0 0,0-3 0 0 0,0-3-866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34.346"/>
    </inkml:context>
    <inkml:brush xml:id="br0">
      <inkml:brushProperty name="width" value="0.1" units="cm"/>
      <inkml:brushProperty name="height" value="0.1" units="cm"/>
    </inkml:brush>
  </inkml:definitions>
  <inkml:trace contextRef="#ctx0" brushRef="#br0">1 1 4193 0 0,'15'7'6689'0'0,"-14"-6"-6317"0"0,1 1-44 0 0,-1 1 1 0 0,1-1 0 0 0,-1 0-1 0 0,0 1 1 0 0,0-1 0 0 0,2 4-1 0 0,-1 2-104 0 0,0 0 0 0 0,0-1 0 0 0,0 14 0 0 0,0 17-5 0 0,-3 0 1 0 0,0 0 0 0 0,-3 0-1 0 0,-1 0 1 0 0,-11 38-1 0 0,14-64-191 0 0,0 0 0 0 0,1 1-1 0 0,0-1 1 0 0,1 1-1 0 0,0-1 1 0 0,3 19 0 0 0,-2-27-6 0 0,0 0 0 0 0,-1 0 1 0 0,2 0-1 0 0,-1 0 1 0 0,0 0-1 0 0,1 0 0 0 0,0-1 1 0 0,-1 1-1 0 0,2 0 0 0 0,-1-1 1 0 0,0 1-1 0 0,1-1 0 0 0,-1 0 1 0 0,1 0-1 0 0,0 0 0 0 0,4 3 1 0 0,-4-4-4 0 0,0 1 15 0 0,0-1 1 0 0,1 1-1 0 0,0-1 1 0 0,0 0 0 0 0,-1 0-1 0 0,1 0 1 0 0,0-1-1 0 0,1 1 1 0 0,-1-1-1 0 0,0 0 1 0 0,0 0 0 0 0,1 0-1 0 0,-1-1 1 0 0,9 1-1 0 0,-4-2 28 0 0,1 0 0 0 0,-1-1 1 0 0,0 0-1 0 0,0 0 0 0 0,1-1 0 0 0,8-4 0 0 0,15-6 81 0 0,-19 8-115 0 0,0-1 1 0 0,0 0 0 0 0,16-10-1 0 0,-13 6-61 0 0,-15 9-21 0 0,1 0 0 0 0,-1-1-1 0 0,1 1 1 0 0,-1-1 0 0 0,1 1 0 0 0,-1-1 0 0 0,0 0-1 0 0,0 0 1 0 0,0 0 0 0 0,0 0 0 0 0,0 0 0 0 0,-1 0-1 0 0,4-5 1 0 0,-5 7-5 0 0,-1 0-1 0 0,1 1 0 0 0,0-1 0 0 0,0 0 1 0 0,0 0-1 0 0,0 0 0 0 0,0 1 1 0 0,0-1-1 0 0,0 0 0 0 0,0 0 0 0 0,0 0 1 0 0,0 1-1 0 0,0-1 0 0 0,0 0 0 0 0,0 0 1 0 0,0 0-1 0 0,0 1 0 0 0,0-1 1 0 0,0 0-1 0 0,0 0 0 0 0,0 0 0 0 0,0 1 1 0 0,1-1-1 0 0,-1 0 0 0 0,0 0 1 0 0,0 0-1 0 0,0 0 0 0 0,0 1 0 0 0,0-1 1 0 0,0 0-1 0 0,1 0 0 0 0,-1 0 1 0 0,0 0-1 0 0,0 0 0 0 0,0 1 0 0 0,0-1 1 0 0,1 0-1 0 0,-1 0 0 0 0,0 0 1 0 0,0 0-1 0 0,0 0 0 0 0,1 0 0 0 0,-1 0 1 0 0,0 0-1 0 0,0 0 0 0 0,0 0 0 0 0,1 0 1 0 0,-1 0-1 0 0,0 0 0 0 0,0 0 1 0 0,0 0-1 0 0,1 0 0 0 0,-1 0 0 0 0,0 0 1 0 0,0 0-1 0 0,0 0 0 0 0,1 0 1 0 0,-1 0-1 0 0,-4 6-811 0 0,-1-1-199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18.487"/>
    </inkml:context>
    <inkml:brush xml:id="br0">
      <inkml:brushProperty name="width" value="0.1" units="cm"/>
      <inkml:brushProperty name="height" value="0.1" units="cm"/>
    </inkml:brush>
  </inkml:definitions>
  <inkml:trace contextRef="#ctx0" brushRef="#br0">0 155 992 0 0,'1'1'120'0'0,"0"-1"1"0"0,0 0-1 0 0,0 0 0 0 0,0 0 0 0 0,0-1 1 0 0,0 1-1 0 0,0 0 0 0 0,0 0 1 0 0,0 0-1 0 0,0-1 0 0 0,0 1 0 0 0,0 0 1 0 0,0-1-1 0 0,2 0 0 0 0,-3 0-16 0 0,1 0 0 0 0,-1 0-1 0 0,1 0 1 0 0,-1 1 0 0 0,0-1-1 0 0,1 0 1 0 0,-1 0 0 0 0,0 0 0 0 0,1 0-1 0 0,-1 0 1 0 0,0 0 0 0 0,0 0 0 0 0,0 0-1 0 0,0 0 1 0 0,0 0 0 0 0,0-1 0 0 0,0-1 151 0 0,1 1 1 0 0,-1 0-1 0 0,1-1 1 0 0,0 1 0 0 0,0 0-1 0 0,0-1 1 0 0,0 1-1 0 0,0 0 1 0 0,1 0 0 0 0,-1 0-1 0 0,2-2 1 0 0,7-11 852 0 0,-10 14-1034 0 0,1-1 0 0 0,-1 1 0 0 0,1 0-1 0 0,0 0 1 0 0,0 0 0 0 0,-1 0 0 0 0,1 0 0 0 0,0 0 0 0 0,0 0-1 0 0,0 0 1 0 0,0 0 0 0 0,0 0 0 0 0,0 0 0 0 0,0 0-1 0 0,0 1 1 0 0,1-1 0 0 0,-1 0 0 0 0,0 1 0 0 0,2-1 0 0 0,-1-1 70 0 0,0 0 0 0 0,0 0 0 0 0,0-1 0 0 0,0 1 0 0 0,0 0 0 0 0,-1-1 0 0 0,1 1 0 0 0,1-4 0 0 0,2-3 251 0 0,2-3 194 0 0,-7 10-537 0 0,1 1 1 0 0,-1 0 0 0 0,1 0 0 0 0,0 0-1 0 0,-1-1 1 0 0,1 1 0 0 0,0 0 0 0 0,0 0-1 0 0,0 0 1 0 0,0 0 0 0 0,0 0 0 0 0,0 0-1 0 0,0 1 1 0 0,0-1 0 0 0,0 0 0 0 0,0 0-1 0 0,0 1 1 0 0,0-1 0 0 0,1 1 0 0 0,-1-1-1 0 0,0 1 1 0 0,1-1 0 0 0,1 1 0 0 0,4-2 181 0 0,-6 1-216 0 0,0 1 0 0 0,-1-1 1 0 0,1 1-1 0 0,0 0 0 0 0,0 0 1 0 0,0-1-1 0 0,-1 1 1 0 0,1 0-1 0 0,0 0 0 0 0,0 0 1 0 0,0 0-1 0 0,0 0 0 0 0,-1 0 1 0 0,1 0-1 0 0,0 0 1 0 0,0 0-1 0 0,0 0 0 0 0,0 0 1 0 0,0 1-1 0 0,-1-1 0 0 0,1 0 1 0 0,0 1-1 0 0,0-1 0 0 0,-1 0 1 0 0,1 1-1 0 0,0-1 1 0 0,0 1-1 0 0,-1-1 0 0 0,1 1 1 0 0,-1 0-1 0 0,1-1 0 0 0,1 2 1 0 0,6 8 4 0 0,-6-9-24 0 0,-1 1 0 0 0,1-1 0 0 0,-1 1 0 0 0,1 0 0 0 0,-1 0 0 0 0,2 2 0 0 0,0 5-6 0 0,1 1 0 0 0,-2 1 0 0 0,1-1 0 0 0,-1 0 0 0 0,-1 1 0 0 0,0-1 0 0 0,-1 16 0 0 0,1-4 3 0 0,-1-11-1 0 0,0 0 1 0 0,-1 0-1 0 0,-1 0 1 0 0,-3 12-1 0 0,-1 14 5 0 0,-8 47 1 0 0,-1 18 14 0 0,-3 13-8 0 0,10-69-13 0 0,-3 7-3 0 0,5-28 2 0 0,-3 31-1 0 0,-6 78 71 0 0,10-122-48 0 0,5-12-15 0 0,0 0 0 0 0,0 0 0 0 0,-1 0-1 0 0,1 0 1 0 0,0 1 0 0 0,0-1 0 0 0,0 0 0 0 0,0 0 0 0 0,0 0 0 0 0,0 0 0 0 0,0 0 0 0 0,0 0 0 0 0,-1 0 0 0 0,1 0-1 0 0,0 0 1 0 0,0 0 0 0 0,0 0 0 0 0,0 0 0 0 0,0 0 0 0 0,0 0 0 0 0,-1 0 0 0 0,1 0 0 0 0,0 0 0 0 0,0 0 0 0 0,0 0 0 0 0,0 0-1 0 0,0 0 1 0 0,0 0 0 0 0,0 0 0 0 0,-1 0 0 0 0,1 0 0 0 0,0 0 0 0 0,0-1 0 0 0,0 1 0 0 0,0 0 0 0 0,0 0 0 0 0,0 0 0 0 0,0 0-1 0 0,0 0 1 0 0,0 0 0 0 0,0 0 0 0 0,-1 0 0 0 0,1 0 0 0 0,0-1 0 0 0,0 1 0 0 0,0 0 0 0 0,0 0 0 0 0,0 0 0 0 0,0 0-1 0 0,0 0 1 0 0,0 0 0 0 0,0 0 0 0 0,0-1 0 0 0,0 1 0 0 0,0 0-1 0 0,-1-3 1 0 0,1-1 0 0 0,-1 0 0 0 0,1 0 0 0 0,0 0 0 0 0,0 0-1 0 0,1-6 1 0 0,0-6 0 0 0,-2-3 4 0 0,2-1 0 0 0,1 0 0 0 0,6-33 0 0 0,-4 38-2 0 0,0-2-3 0 0,0 1 0 0 0,12-27 0 0 0,-13 34-8 0 0,0 0 1 0 0,0-1-1 0 0,-1 1 0 0 0,1-12 1 0 0,3-13-51 0 0,-4 21 16 0 0,0 1 0 0 0,-1-1-1 0 0,0-16 1 0 0,2-21-89 0 0,3 17 60 0 0,-3 19 29 0 0,3-26-1 0 0,-6 21 32 0 0,1 1-1 0 0,1-1 0 0 0,1 1 0 0 0,0-1 1 0 0,1 1-1 0 0,8-20 0 0 0,-6 24 15 0 0,-4 9 4 0 0,0-1 0 0 0,0 1 1 0 0,1 0-1 0 0,6-9 0 0 0,1-2 18 0 0,-6 11-6 0 0,-1 0 0 0 0,1 0 0 0 0,6-7 0 0 0,-2 4 11 0 0,-5 4-14 0 0,1 1 0 0 0,-1-1 1 0 0,1 1-1 0 0,0 0 0 0 0,6-4 0 0 0,-10 7-13 0 0,26-13 83 0 0,-24 13-82 0 0,0-1-1 0 0,0 0 1 0 0,0 1-1 0 0,1 0 1 0 0,-1-1 0 0 0,0 1-1 0 0,0 0 1 0 0,0 0-1 0 0,0 0 1 0 0,0 0-1 0 0,0 0 1 0 0,4 1-1 0 0,-6 0-1 0 0,0-1-1 0 0,1 0 0 0 0,-1 0 0 0 0,1 0 0 0 0,-1 1 0 0 0,0-1 1 0 0,1 0-1 0 0,-1 0 0 0 0,0 0 0 0 0,0 1 0 0 0,1-1 1 0 0,-1 0-1 0 0,0 1 0 0 0,1-1 0 0 0,-1 0 0 0 0,0 1 0 0 0,0-1 1 0 0,0 0-1 0 0,1 1 0 0 0,3 5-4 0 0,6-1 3 0 0,-8-4 1 0 0,-1-1-1 0 0,0 0 1 0 0,0 1 0 0 0,0-1-1 0 0,0 1 1 0 0,0 0 0 0 0,0-1-1 0 0,0 1 1 0 0,0 0 0 0 0,0-1 0 0 0,0 1-1 0 0,0 0 1 0 0,-1 0 0 0 0,1 0-1 0 0,0 0 1 0 0,0 0 0 0 0,-1 0-1 0 0,1 0 1 0 0,-1 0 0 0 0,1 0 0 0 0,-1 0-1 0 0,1 0 1 0 0,-1 0 0 0 0,0 0-1 0 0,1 2 1 0 0,0 1-4 0 0,0 0-1 0 0,1 0 1 0 0,-1 0-1 0 0,1 0 1 0 0,0-1-1 0 0,0 1 1 0 0,1 0-1 0 0,3 4 1 0 0,-4-4-2 0 0,1 1 1 0 0,-1 0-1 0 0,0-1 0 0 0,0 1 1 0 0,2 7-1 0 0,8 19-24 0 0,-1-2 3 0 0,-1-1-1 0 0,10 46 1 0 0,-3-7 2 0 0,-8-34 0 0 0,3 38-1 0 0,-7-38 16 0 0,-2-13 4 0 0,-1 0 0 0 0,-1-1 0 0 0,-1 28 0 0 0,-1-39 8 0 0,1-1 0 0 0,0 1 0 0 0,0-1 0 0 0,1 0 0 0 0,0 1 0 0 0,1-1 0 0 0,-1 0 0 0 0,1 0 0 0 0,0 0-1 0 0,1 0 1 0 0,0 0 0 0 0,6 10 0 0 0,-6-12-234 0 0,-1 0 0 0 0,0 0 0 0 0,0 0 0 0 0,0 0-1 0 0,2 10 1 0 0,-3-11-384 0 0,0 0-1 0 0,0 1 0 0 0,1-1 0 0 0,-1 0 1 0 0,1 1-1 0 0,0-1 0 0 0,0 0 0 0 0,0 0 1 0 0,5 5-1 0 0,0-3-1250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34.753"/>
    </inkml:context>
    <inkml:brush xml:id="br0">
      <inkml:brushProperty name="width" value="0.1" units="cm"/>
      <inkml:brushProperty name="height" value="0.1" units="cm"/>
    </inkml:brush>
  </inkml:definitions>
  <inkml:trace contextRef="#ctx0" brushRef="#br0">1 133 5329 0 0,'95'-62'8313'0'0,"-32"29"-5986"0"0,-52 28-1875 0 0,20-7 1 0 0,-13 5-198 0 0,-9 4-192 0 0,1 0-1 0 0,-1 1 1 0 0,1 0-1 0 0,-1 0 1 0 0,19 0 0 0 0,-7 2-90 0 0,33 5 1 0 0,-25 1-498 0 0,-29-6 497 0 0,0 0 1 0 0,0 0 0 0 0,0 0 0 0 0,0 0 0 0 0,0 0-1 0 0,0 0 1 0 0,0 0 0 0 0,0 0 0 0 0,0-1 0 0 0,0 1-1 0 0,0 0 1 0 0,0 0 0 0 0,0 0 0 0 0,0 0 0 0 0,0 0-1 0 0,0 0 1 0 0,0 0 0 0 0,0 0 0 0 0,0-1 0 0 0,0 1-1 0 0,0 0 1 0 0,0 0 0 0 0,0 0 0 0 0,0 0 0 0 0,0 0 0 0 0,0 0-1 0 0,0 0 1 0 0,0 0 0 0 0,0-1 0 0 0,0 1 0 0 0,0 0-1 0 0,0 0 1 0 0,1 0 0 0 0,-1 0 0 0 0,0 0 0 0 0,0 0-1 0 0,0 0 1 0 0,0 0 0 0 0,0 0 0 0 0,0 0 0 0 0,0 0-1 0 0,-9 0-1452 0 0,-1 1 0 0 0,0 0 0 0 0,-15 5 0 0 0,12-3 463 0 0,-6 0-461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35.131"/>
    </inkml:context>
    <inkml:brush xml:id="br0">
      <inkml:brushProperty name="width" value="0.1" units="cm"/>
      <inkml:brushProperty name="height" value="0.1" units="cm"/>
    </inkml:brush>
  </inkml:definitions>
  <inkml:trace contextRef="#ctx0" brushRef="#br0">1 99 3913 0 0,'2'0'511'0'0,"0"1"1"0"0,1 0-1 0 0,-1 0 1 0 0,0 0-1 0 0,0 1 1 0 0,0-1-1 0 0,2 2 1 0 0,-2-1-253 0 0,0-1 0 0 0,-1 0 0 0 0,1 0 1 0 0,0 1-1 0 0,0-1 0 0 0,0 0 0 0 0,0-1 1 0 0,0 1-1 0 0,0 0 0 0 0,0-1 0 0 0,2 1 1 0 0,5 0 302 0 0,0-1 0 0 0,0 0 0 0 0,0-1 0 0 0,0 1 0 0 0,0-2 0 0 0,-1 1 0 0 0,11-4-1 0 0,-9 1-300 0 0,1 0-1 0 0,-1-1 1 0 0,0 0-1 0 0,0 0 1 0 0,-1-1-1 0 0,0 0 1 0 0,0 0-1 0 0,16-16 1 0 0,-22 19-239 0 0,1 0-1 0 0,-1 1 1 0 0,1-1 0 0 0,5-2 0 0 0,-6 4-22 0 0,-1 0 0 0 0,0-1-1 0 0,0 1 1 0 0,0 0 0 0 0,0-1 0 0 0,0 1 0 0 0,0-1-1 0 0,0 1 1 0 0,-1-1 0 0 0,1 0 0 0 0,0 0 0 0 0,1-2 0 0 0,-3 3-36 0 0,0 0 1 0 0,1 1 0 0 0,-1-1-1 0 0,0 0 1 0 0,1 0-1 0 0,-1 1 1 0 0,1-1 0 0 0,-1 1-1 0 0,1-1 1 0 0,0 0 0 0 0,-1 1-1 0 0,1-1 1 0 0,-1 1 0 0 0,1-1-1 0 0,0 1 1 0 0,0-1 0 0 0,0 1-1 0 0,-3 3-1255 0 0,-6 0 330 0 0,-12 7-314 0 0,5 1 11 0 0,-7-5-441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36.466"/>
    </inkml:context>
    <inkml:brush xml:id="br0">
      <inkml:brushProperty name="width" value="0.1" units="cm"/>
      <inkml:brushProperty name="height" value="0.1" units="cm"/>
    </inkml:brush>
  </inkml:definitions>
  <inkml:trace contextRef="#ctx0" brushRef="#br0">1352 5 2977 0 0,'8'-4'6278'0'0,"-8"4"-6190"0"0,0 0 1 0 0,0 0 0 0 0,-1 0 0 0 0,1 0-1 0 0,0 0 1 0 0,0 0 0 0 0,0-1 0 0 0,-1 1-1 0 0,1 0 1 0 0,0 0 0 0 0,0 0 0 0 0,-1 0-1 0 0,1 0 1 0 0,0 0 0 0 0,-1 0 0 0 0,1 0-1 0 0,0 0 1 0 0,0 1 0 0 0,0-1 0 0 0,-1 0-1 0 0,1 0 1 0 0,-2 1 887 0 0,1 0-887 0 0,-20 14 1286 0 0,4-4-915 0 0,-14 17 280 0 0,16-17-472 0 0,-10 10 255 0 0,-33 18 0 0 0,-7 4-278 0 0,31-20-169 0 0,-12 12-9 0 0,-5 4-12 0 0,41-32-37 0 0,0 1 1 0 0,-14 14 0 0 0,-1 3 22 0 0,-16 12 111 0 0,-37 43 0 0 0,68-69-91 0 0,-21 15 1 0 0,21-18-20 0 0,1 0-1 0 0,-15 17 1 0 0,-42 64 239 0 0,40-54-133 0 0,19-27-95 0 0,0 1 0 0 0,0 0-1 0 0,-5 11 1 0 0,-76 125 539 0 0,37-53-391 0 0,33-57-134 0 0,3-3 1 0 0,-15 50 0 0 0,0-2 6 0 0,-8 25-1 0 0,2-7 14 0 0,-6 13 17 0 0,28-72-71 0 0,-49 149 95 0 0,7 14-64 0 0,40-121-48 0 0,3-18-2 0 0,-36 243 30 0 0,37-165-18 0 0,4-37-6 0 0,0 48 16 0 0,4-55-6 0 0,11 190 88 0 0,-5-251-102 0 0,78 646 415 0 0,-46-496-320 0 0,-22-128-75 0 0,22 61 0 0 0,-16-57 0 0 0,27 69 80 0 0,-7-23-12 0 0,-16-46-13 0 0,4 10-5 0 0,-1 8 44 0 0,49 107 0 0 0,10-40 58 0 0,-40-75-130 0 0,-3-6-26 0 0,-33-53-29 0 0,1 0 1 0 0,0 0 0 0 0,17 17 0 0 0,36 31-28 0 0,-16-18 9 0 0,-6-6 1 0 0,20 23 5 0 0,-31-31-11 0 0,-19-19-39 0 0,-1-1 1 0 0,13 18-1 0 0,-18-22-26 0 0,0 0-1 0 0,10 9 1 0 0,0 0-194 0 0,5 2-868 0 0,-12-11 523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37.816"/>
    </inkml:context>
    <inkml:brush xml:id="br0">
      <inkml:brushProperty name="width" value="0.1" units="cm"/>
      <inkml:brushProperty name="height" value="0.1" units="cm"/>
    </inkml:brush>
  </inkml:definitions>
  <inkml:trace contextRef="#ctx0" brushRef="#br0">299 3 1888 0 0,'0'1'138'0'0,"-1"0"-1"0"0,1 0 0 0 0,0 0 0 0 0,1-1 0 0 0,-1 1 0 0 0,0 0 1 0 0,0 0-1 0 0,0 0 0 0 0,0 0 0 0 0,1 0 0 0 0,-1 0 1 0 0,1 0-1 0 0,-1 0 0 0 0,0-1 0 0 0,1 1 0 0 0,-1 0 0 0 0,1 0 1 0 0,0-1-1 0 0,-1 1 0 0 0,1 0 0 0 0,0 0 0 0 0,-1-1 0 0 0,1 1 1 0 0,1 0-1 0 0,9 12 1596 0 0,-10-12-1604 0 0,0 2 417 0 0,1-1 0 0 0,-1 0 0 0 0,0 1 0 0 0,1 0 0 0 0,-1-1 0 0 0,-1 1 0 0 0,1 0 0 0 0,0-1 0 0 0,0 6 0 0 0,5 3 3327 0 0,-5 2-2811 0 0,-1-11-1058 0 0,0 0-1 0 0,0 0 1 0 0,0 0-1 0 0,1 0 1 0 0,-1 0-1 0 0,1 0 0 0 0,-1 0 1 0 0,1 0-1 0 0,-1 0 1 0 0,3 3-1 0 0,-2-2 9 0 0,1-1 1 0 0,-1 1-1 0 0,1 0 0 0 0,-1 0 0 0 0,0 0 0 0 0,0 0 1 0 0,0 0-1 0 0,-1 0 0 0 0,1 0 0 0 0,0 5 0 0 0,2 10 54 0 0,0 1 9 0 0,-3-15-64 0 0,0-1 1 0 0,1 1 0 0 0,0 0 0 0 0,2 6 0 0 0,11 25 56 0 0,37 86 74 0 0,26 56 326 0 0,-53-111-135 0 0,21 96 0 0 0,-43-154-324 0 0,-1-8-5 0 0,-1 1 0 0 0,0-1 0 0 0,1 1 1 0 0,-1 0-1 0 0,0-1 0 0 0,0 1 0 0 0,0 0 1 0 0,0-1-1 0 0,0 1 0 0 0,1 0 0 0 0,-1-1 1 0 0,0 1-1 0 0,-1 0 0 0 0,1-1 0 0 0,0 1 0 0 0,0 0 1 0 0,0-1-1 0 0,-1 2 0 0 0,1 0-7 0 0,0-1 2 0 0,-1 1-1 0 0,1-1 0 0 0,-1 0 0 0 0,0 1 1 0 0,1-1-1 0 0,-1 0 0 0 0,0 1 0 0 0,0-1 1 0 0,0 0-1 0 0,0 0 0 0 0,0 0 0 0 0,0 0 1 0 0,-2 2-1 0 0,-15 11-19 0 0,15-12 21 0 0,-1-1-1 0 0,1 1 1 0 0,-1-1 0 0 0,1 0 0 0 0,-1 1-1 0 0,0-2 1 0 0,-3 2 0 0 0,-17 4 3 0 0,17-4 0 0 0,0 0 0 0 0,0 0 0 0 0,0-1-1 0 0,0 0 1 0 0,0 0 0 0 0,0-1-1 0 0,-9-1 1 0 0,-12 2 5 0 0,-44-1-30 0 0,24-2 22 0 0,31 2 8 0 0,-27-4 0 0 0,36 3-5 0 0,0 0-1 0 0,-14 2 0 0 0,16 0-4 0 0,0-1-1 0 0,-1 0 1 0 0,1 0-1 0 0,0-1 1 0 0,-12-2-1 0 0,14 2 2 0 0,-1 0 0 0 0,1 0 0 0 0,0 0 0 0 0,0 1 0 0 0,-1 0 0 0 0,1 0 0 0 0,0 0 0 0 0,-8 1 0 0 0,2 1-2 0 0,0 1 1 0 0,-14 5-1 0 0,24-7 3 0 0,-1-1 0 0 0,0 1 0 0 0,0-1 0 0 0,0 1-1 0 0,0-1 1 0 0,1 1 0 0 0,-1 0 0 0 0,0-1 0 0 0,0 1 0 0 0,1 0 0 0 0,-1 0 0 0 0,1 0-1 0 0,-1-1 1 0 0,1 1 0 0 0,-1 0 0 0 0,1 0 0 0 0,-1 1 0 0 0,-5 7-10 0 0,5-5-36 0 0,1-4 46 0 0,0 0-1 0 0,0 0 1 0 0,0 0 0 0 0,0 0-1 0 0,0 0 1 0 0,0 1-1 0 0,0-1 1 0 0,0 0 0 0 0,0 0-1 0 0,0 0 1 0 0,0 0 0 0 0,0 0-1 0 0,0 0 1 0 0,0 0-1 0 0,0 0 1 0 0,0 0 0 0 0,0 1-1 0 0,0-1 1 0 0,0 0-1 0 0,0 0 1 0 0,0 0 0 0 0,0 0-1 0 0,0 0 1 0 0,0 0 0 0 0,0 0-1 0 0,-1 0 1 0 0,1 0-1 0 0,0 0 1 0 0,0 0 0 0 0,0 0-1 0 0,0 0 1 0 0,0 0 0 0 0,0 0-1 0 0,0 0 1 0 0,0 0-1 0 0,0 0 1 0 0,-1 0 0 0 0,1 0-1 0 0,0 0 1 0 0,0 0 0 0 0,0 0-1 0 0,0 0 1 0 0,0 0-1 0 0,0 0 1 0 0,0 0 0 0 0,0 0-1 0 0,0 0 1 0 0,-1 0-1 0 0,1 0 1 0 0,0 0 0 0 0,0 0-1 0 0,0 0 1 0 0,0 0 0 0 0,0 0-1 0 0,0 0 1 0 0,0 0-1 0 0,0 0 1 0 0,-6 1-8 0 0,5-1 2 0 0,1 0 1 0 0,-1 0-1 0 0,0 0 1 0 0,1 0-1 0 0,-1 1 0 0 0,1-1 1 0 0,-1 0-1 0 0,1 0 0 0 0,-1 0 1 0 0,0 0-1 0 0,1 0 1 0 0,-1 0-1 0 0,1-1 0 0 0,-1 1 1 0 0,0 0-1 0 0,1 0 0 0 0,-1 0 1 0 0,1 0-1 0 0,-1-1 0 0 0,1 1 1 0 0,-1 0-1 0 0,1 0 1 0 0,-1-1-1 0 0,1 1 0 0 0,-1-1 1 0 0,0 0-1 0 0,9-15-202 0 0,-4 5 104 0 0,-3 10 89 0 0,0-1 1 0 0,-1 0-1 0 0,1 1 1 0 0,0-1 0 0 0,-1 0-1 0 0,1 0 1 0 0,-1 1-1 0 0,0-1 1 0 0,0 0 0 0 0,0-3-1 0 0,-6-90-263 0 0,7 84 261 0 0,-1 1 1 0 0,1-1-1 0 0,1 1 1 0 0,0-1 0 0 0,0 1-1 0 0,8-20 1 0 0,2-2-11 0 0,-9 21 27 0 0,10-20-1 0 0,3 0 29 0 0,29-50 71 0 0,-26 50-43 0 0,1-2-7 0 0,1 1 0 0 0,40-47 1 0 0,-44 60-42 0 0,-2 0 0 0 0,0-2 1 0 0,18-32-1 0 0,-10 17-8 0 0,-15 26 0 0 0,-1-1-1 0 0,10-21 1 0 0,-6 7-12 0 0,16-26 0 0 0,-26 47 6 0 0,2-2-3 0 0,-2 6-5 0 0,-1 3-12 0 0,-3 5 14 0 0,0-1 0 0 0,0 0 0 0 0,0 1 0 0 0,-6 7 0 0 0,-6 15 7 0 0,-8 24-3 0 0,7-19 16 0 0,12-28-7 0 0,1 0-1 0 0,0 0 0 0 0,-3 12 0 0 0,5-16 1 0 0,0-1 1 0 0,0 0-1 0 0,0 0 1 0 0,0 1-1 0 0,0-1 1 0 0,0 0-1 0 0,-1 0 1 0 0,1-1-1 0 0,-3 4 1 0 0,2-3 0 0 0,0 0 1 0 0,0 1 0 0 0,0-1-1 0 0,0 1 1 0 0,-1 3 0 0 0,2-4-1 0 0,0 0 0 0 0,-1-1 0 0 0,1 1 0 0 0,0 0 1 0 0,-1 0-1 0 0,-2 1 0 0 0,-6 9 12 0 0,10-12-14 0 0,0 0 0 0 0,0 1 1 0 0,0-1-1 0 0,0 0 0 0 0,0 1 1 0 0,0-1-1 0 0,0 0 0 0 0,0 1 1 0 0,-1-1-1 0 0,1 0 0 0 0,0 1 1 0 0,1-1-1 0 0,-1 0 0 0 0,0 0 1 0 0,0 1-1 0 0,0-1 0 0 0,0 0 1 0 0,0 1-1 0 0,0-1 1 0 0,0 0-1 0 0,0 1 0 0 0,0-1 1 0 0,1 0-1 0 0,-1 0 0 0 0,0 1 1 0 0,0-1-1 0 0,0 0 0 0 0,1 1 1 0 0,-1-1-1 0 0,0 0 0 0 0,0 0 1 0 0,1 0-1 0 0,-1 1 0 0 0,0-1 1 0 0,1 0-1 0 0,-1 0 0 0 0,0 0 0 0 0,1 0 0 0 0,-1 1 0 0 0,0-1 1 0 0,0 0-1 0 0,0 0 0 0 0,1 0 0 0 0,-1 0 0 0 0,0 1 0 0 0,0-1 0 0 0,0 0 0 0 0,0 0 0 0 0,0 0 1 0 0,0 1-1 0 0,1-1 0 0 0,-1 0 0 0 0,0 0 0 0 0,0 1 0 0 0,0-1 0 0 0,0 0 0 0 0,0 0 0 0 0,0 0 1 0 0,0 1-1 0 0,0-1 0 0 0,0 0 0 0 0,0 0 0 0 0,0 1 0 0 0,0-1 0 0 0,0 0 0 0 0,0 0 0 0 0,0 1 1 0 0,0-1-1 0 0,-6 8 7 0 0,0 2-2 0 0,3-3-10 0 0,3-7 4 0 0,0 0 0 0 0,0 0 1 0 0,0 0-1 0 0,0 0 0 0 0,-1 1 0 0 0,1-1 1 0 0,0 0-1 0 0,0 0 0 0 0,0 0 0 0 0,0 0 1 0 0,0 1-1 0 0,-1-1 0 0 0,1 0 0 0 0,0 0 1 0 0,0 0-1 0 0,0 1 0 0 0,0-1 0 0 0,0 0 1 0 0,0 0-1 0 0,0 0 0 0 0,0 1 0 0 0,0-1 0 0 0,0 0 1 0 0,0 0-1 0 0,0 1 0 0 0,0-1 0 0 0,0 0 1 0 0,0 0-1 0 0,0 0 0 0 0,0 1 0 0 0,0-1 1 0 0,0 0-1 0 0,0 0 0 0 0,1 0 0 0 0,-1 1 1 0 0,0-1-1 0 0,0 0 0 0 0,0 0 0 0 0,0 0 1 0 0,1 1-1 0 0,1 0-24 0 0,0 1 1 0 0,1 0-1 0 0,-1 0 0 0 0,0 0 1 0 0,3 4-1 0 0,8 6-168 0 0,-12-11 177 0 0,-1-1 1 0 0,1 1 0 0 0,0 0 0 0 0,0 0 0 0 0,-1-1 0 0 0,1 1 0 0 0,0 0 0 0 0,-1 0 0 0 0,1 0 0 0 0,-1 0 0 0 0,1 0 0 0 0,-1 0 0 0 0,1 2 0 0 0,4 7-100 0 0,18 25-154 0 0,-21-33 263 0 0,-1 0-1 0 0,1 0 1 0 0,-1 0 0 0 0,0 0 0 0 0,1 0-1 0 0,-1 0 1 0 0,0 0 0 0 0,0 1 0 0 0,0-1 0 0 0,-1 0-1 0 0,2 4 1 0 0,-1-1 6 0 0,1-1 0 0 0,-1 1 0 0 0,1-1 0 0 0,0 0 0 0 0,4 7-1 0 0,6 12-73 0 0,-2-4-48 0 0,-8-16 86 0 0,0 0 0 0 0,-1 0 0 0 0,1 0 0 0 0,-1 0 1 0 0,0 0-1 0 0,0 0 0 0 0,2 7 0 0 0,-1 7-45 0 0,2 0 1 0 0,0 0-1 0 0,1 0 0 0 0,1-1 1 0 0,9 19-1 0 0,-11-24 85 0 0,0 0 1 0 0,0-1 0 0 0,1 13-1 0 0,-2-11 15 0 0,-2-10 8 0 0,-1-1 0 0 0,1 0 0 0 0,-1 1 0 0 0,0-1 0 0 0,0 0 0 0 0,1 1 0 0 0,-1-1 0 0 0,0 0 0 0 0,0 1 0 0 0,0-1 0 0 0,0 0 0 0 0,-1 1 0 0 0,1-1 0 0 0,0 0 0 0 0,-1 1 0 0 0,0 1 0 0 0,0-2-5 0 0,1-1 0 0 0,-1 1 0 0 0,0-1 0 0 0,0 1 0 0 0,0-1 0 0 0,0 0 0 0 0,1 1 0 0 0,-1-1 0 0 0,0 0 0 0 0,0 0 0 0 0,0 1 0 0 0,0-1 0 0 0,0 0 0 0 0,0 0 0 0 0,0 0 0 0 0,1 0 0 0 0,-1 0 0 0 0,0-1 0 0 0,0 1 0 0 0,0 0-1 0 0,0 0 1 0 0,0-1 0 0 0,0 1 0 0 0,-1-1 0 0 0,-6-2 13 0 0,0 0-1 0 0,1-1 0 0 0,-1 0 0 0 0,1-1 1 0 0,0 1-1 0 0,-9-9 0 0 0,-2 0 0 0 0,-23-25-69 0 0,21 25 5 0 0,0 0 0 0 0,-1 1 0 0 0,-1 1 0 0 0,-38-13-1 0 0,54 22 6 0 0,-1 1-1 0 0,0 0 0 0 0,0 0 0 0 0,0 1 0 0 0,-9 0 1 0 0,8 0-25 0 0,6 0 16 0 0,-1 1 0 0 0,1-1 0 0 0,-1 1 0 0 0,1 0-1 0 0,-1-1 1 0 0,1 1 0 0 0,0 0 0 0 0,-1 0-1 0 0,1 1 1 0 0,0-1 0 0 0,0 0 0 0 0,0 1 0 0 0,0-1-1 0 0,0 1 1 0 0,0 0 0 0 0,0 0 0 0 0,0-1 0 0 0,1 1-1 0 0,-1 0 1 0 0,1 1 0 0 0,-1-1 0 0 0,1 0 0 0 0,0 0-1 0 0,0 1 1 0 0,-1 2 0 0 0,2-4-117 0 0,0 1-1 0 0,0-1 1 0 0,0 1 0 0 0,1-1-1 0 0,-1 0 1 0 0,0 1 0 0 0,1-1-1 0 0,-1 1 1 0 0,1-1 0 0 0,0 0 0 0 0,-1 0-1 0 0,1 1 1 0 0,0-1 0 0 0,0 0-1 0 0,-1 0 1 0 0,1 0 0 0 0,0 0-1 0 0,0 0 1 0 0,2 1 0 0 0,22 13-2623 0 0,-15-12 1571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51.705"/>
    </inkml:context>
    <inkml:brush xml:id="br0">
      <inkml:brushProperty name="width" value="0.1" units="cm"/>
      <inkml:brushProperty name="height" value="0.1" units="cm"/>
    </inkml:brush>
  </inkml:definitions>
  <inkml:trace contextRef="#ctx0" brushRef="#br0">1657 9 2272 0 0,'19'-4'8072'0'0,"-19"4"-8033"0"0,0 0 1 0 0,0 0-1 0 0,0 0 0 0 0,0 0 1 0 0,0 0-1 0 0,0 0 0 0 0,-1-1 1 0 0,1 1-1 0 0,0 0 0 0 0,-2 2 984 0 0,2-2-984 0 0,0 0 1 0 0,0 0-1 0 0,0 0 0 0 0,0 0 1 0 0,0 0-1 0 0,-2-5 979 0 0,1 11 327 0 0,0-4-1318 0 0,1 1-1 0 0,-1 0 1 0 0,0 0-1 0 0,0-1 1 0 0,-1 1-1 0 0,1 0 1 0 0,0-1-1 0 0,-1 1 1 0 0,-2 2-1 0 0,-3 7-3 0 0,-2 5 6 0 0,-2 0 1 0 0,0 0-1 0 0,-22 25 0 0 0,27-35-25 0 0,1 0-1 0 0,-6 11 0 0 0,5-9 4 0 0,-10 14-1 0 0,-3 1 16 0 0,-28 46 0 0 0,-8 30 8 0 0,55-99-30 0 0,-49 84 24 0 0,20-36 10 0 0,-64 82 1 0 0,52-84-20 0 0,-2 3 9 0 0,14-12-18 0 0,-8 9 21 0 0,-41 70 0 0 0,47-64 2 0 0,-11 21 12 0 0,0 3 16 0 0,-14 28 45 0 0,16-18 31 0 0,-38 121 1 0 0,-22 83 151 0 0,51-136-149 0 0,26-75-89 0 0,-2 12-8 0 0,-20 58 14 0 0,-42 144 8 0 0,64-202-53 0 0,-71 345 315 0 0,91-416-286 0 0,-47 303 455 0 0,8-23-360 0 0,11-91-86 0 0,4-57-39 0 0,6-37 4 0 0,-14 83-32 0 0,-12 93-36 0 0,39-249 41 0 0,-1 21 21 0 0,6-25 5 0 0,-1 21-279 0 0,1-41-252 0 0,2-17 453 0 0,1 1 0 0 0,-1 0 0 0 0,1-1 1 0 0,-1 1-1 0 0,1 0 0 0 0,0 0 1 0 0,0 0-1 0 0,0-1 0 0 0,1 4 0 0 0,0-4 48 0 0,2 12-41 0 0,-3-14 59 0 0,0 0 1 0 0,0 1-1 0 0,0-1 0 0 0,0 0 0 0 0,0 0 1 0 0,1 0-1 0 0,-1 1 0 0 0,0-1 0 0 0,0 0 1 0 0,0 0-1 0 0,0 0 0 0 0,0 1 0 0 0,0-1 1 0 0,0 0-1 0 0,0 0 0 0 0,1 0 0 0 0,-1 1 0 0 0,0-1 1 0 0,0 0-1 0 0,0 0 0 0 0,0 0 0 0 0,1 0 1 0 0,-1 0-1 0 0,0 1 0 0 0,0-1 0 0 0,0 0 1 0 0,1 0-1 0 0,-1 0 0 0 0,0 0 0 0 0,0 0 0 0 0,0 0 1 0 0,1 0-1 0 0,-1 0 0 0 0,0 0 0 0 0,0 0 1 0 0,1 0-1 0 0,-1 0 0 0 0,0 0 0 0 0,0 0 1 0 0,0 0-1 0 0,1 0 0 0 0,-1 0 0 0 0,0 0 1 0 0,0 0-1 0 0,1 0 0 0 0,-1 0 0 0 0,0 0 0 0 0,0 0 1 0 0,0-1-1 0 0,1 1 0 0 0,-1 0 0 0 0,0 0 1 0 0,4-4-187 0 0,0 0 1 0 0,0 0-1 0 0,-1-1 0 0 0,0 1 1 0 0,0-1-1 0 0,0 1 1 0 0,0-1-1 0 0,-1 0 1 0 0,1 0-1 0 0,1-9 1 0 0,40-115-5735 0 0,-34 96 4211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52.106"/>
    </inkml:context>
    <inkml:brush xml:id="br0">
      <inkml:brushProperty name="width" value="0.1" units="cm"/>
      <inkml:brushProperty name="height" value="0.1" units="cm"/>
    </inkml:brush>
  </inkml:definitions>
  <inkml:trace contextRef="#ctx0" brushRef="#br0">366 343 3409 0 0,'4'-3'865'0'0,"-1"1"1"0"0,0-1 0 0 0,1 1 0 0 0,0 0-1 0 0,0 0 1 0 0,-1 0 0 0 0,8-2-1 0 0,-6 2-169 0 0,0 0 0 0 0,0 0 1 0 0,8-5-1 0 0,-12 6-570 0 0,1-1 1 0 0,0 1-1 0 0,-1-1 1 0 0,1 1 0 0 0,-1-1-1 0 0,1 0 1 0 0,-1 1 0 0 0,0-1-1 0 0,0 0 1 0 0,0 0-1 0 0,0 0 1 0 0,0 0 0 0 0,1-2-1 0 0,3-8 234 0 0,-4 10-320 0 0,0 0 1 0 0,0 0 0 0 0,0 1-1 0 0,0-1 1 0 0,0 0-1 0 0,-1 0 1 0 0,1 0 0 0 0,-1 0-1 0 0,1-2 1 0 0,-2 4-33 0 0,-1 0 0 0 0,1 0 0 0 0,0 0 1 0 0,0 0-1 0 0,0 0 0 0 0,0 0 0 0 0,0 0 1 0 0,0 0-1 0 0,0 1 0 0 0,0-1 1 0 0,0 0-1 0 0,-1 1 0 0 0,2-1-5 0 0,-9 6 25 0 0,1 0 1 0 0,0 1-1 0 0,0-1 0 0 0,1 1 0 0 0,-11 13 0 0 0,-29 45 43 0 0,23-30-59 0 0,-59 83 4 0 0,24-48 14 0 0,58-69-17 0 0,-1 1 1 0 0,1 0 0 0 0,0-1-1 0 0,-1 1 1 0 0,1 0-1 0 0,-1 2 1 0 0,2-3-9 0 0,-1 0 41 0 0,12-7 211 0 0,-11 5-257 0 0,1 0 1 0 0,0 0 0 0 0,-1 0 0 0 0,1 0 0 0 0,-1 0 0 0 0,1-1 0 0 0,-1 1-1 0 0,0 0 1 0 0,1 0 0 0 0,-1 0 0 0 0,0-3 0 0 0,0 4-3 0 0,1-7-23 0 0,-1 0 1 0 0,1 0 0 0 0,-2 1-1 0 0,1-1 1 0 0,-3-14 0 0 0,-11-34-86 0 0,11 48 95 0 0,-19-56-91 0 0,5 19 49 0 0,-27-75-159 0 0,39 104 46 0 0,0 0-1 0 0,-3-23 1 0 0,5 24-218 0 0,0 0 0 0 0,-1 1 0 0 0,-7-18 0 0 0,5 18-68 0 0,2 3-29 0 0,-8-19 0 0 0,4 2-306 0 0,-2 3-177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53.351"/>
    </inkml:context>
    <inkml:brush xml:id="br0">
      <inkml:brushProperty name="width" value="0.1" units="cm"/>
      <inkml:brushProperty name="height" value="0.1" units="cm"/>
    </inkml:brush>
  </inkml:definitions>
  <inkml:trace contextRef="#ctx0" brushRef="#br0">0 1 2785 0 0,'8'3'10237'0'0,"-3"-3"-9825"0"0,14-3 1272 0 0,-17 3-952 0 0,3 13-263 0 0,-1-7-470 0 0,-1 0 0 0 0,-1 0 0 0 0,1 1 0 0 0,-1-1 0 0 0,0 1 0 0 0,-1-1 0 0 0,1 1 0 0 0,-1 7 0 0 0,0-3-46 0 0,-1 0 0 0 0,0-1 0 0 0,-1 1 0 0 0,-3 16 0 0 0,2-13-36 0 0,1 1 0 0 0,0 0-1 0 0,2 18 1 0 0,-1 18-152 0 0,-4 6-167 0 0,5 73-1 0 0,2-23 27 0 0,-2-101 353 0 0,-1-1 1 0 0,1 0-1 0 0,0 1 0 0 0,1-1 1 0 0,2 7-1 0 0,-1-3-36 0 0,-2-1-65 0 0,1 1-183 0 0,-1-10 135 0 0,1-5 16 0 0,-2-1-185 0 0,0 0 1 0 0,0 0-1 0 0,0 0 0 0 0,-1 0 0 0 0,-2-14 0 0 0,-2-5-360 0 0,1-1-76 0 0,1-3-286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53.770"/>
    </inkml:context>
    <inkml:brush xml:id="br0">
      <inkml:brushProperty name="width" value="0.1" units="cm"/>
      <inkml:brushProperty name="height" value="0.1" units="cm"/>
    </inkml:brush>
  </inkml:definitions>
  <inkml:trace contextRef="#ctx0" brushRef="#br0">542 0 3313 0 0,'1'2'385'0'0,"1"0"0"0"0,-1 0 0 0 0,0 0 0 0 0,1 0 0 0 0,-1 0 0 0 0,0 0 0 0 0,0 0 0 0 0,-1 0 0 0 0,1 0 0 0 0,0 0 0 0 0,-1 1 0 0 0,1 1 0 0 0,1 29 1776 0 0,-2-31-1970 0 0,0-2-152 0 0,0 1-1 0 0,0-1 0 0 0,0 1 1 0 0,0-1-1 0 0,-1 1 0 0 0,1-1 1 0 0,0 1-1 0 0,0-1 0 0 0,-1 0 1 0 0,1 1-1 0 0,0-1 0 0 0,0 0 1 0 0,-1 1-1 0 0,1-1 0 0 0,0 0 0 0 0,-1 1 1 0 0,1-1-1 0 0,-1 0 0 0 0,1 1 1 0 0,0-1-1 0 0,-1 0 0 0 0,1 0 1 0 0,-1 0-1 0 0,1 1 0 0 0,-1-1 1 0 0,1 0-1 0 0,-1 0 0 0 0,-7 6 388 0 0,7-5-376 0 0,0 0 0 0 0,0 0 0 0 0,0 0-1 0 0,0-1 1 0 0,0 1 0 0 0,0 0 0 0 0,0 0 0 0 0,0 0-1 0 0,0-1 1 0 0,0 1 0 0 0,-1-1 0 0 0,1 1-1 0 0,-2 0 1 0 0,-10 5 264 0 0,11-5-273 0 0,-8 5 212 0 0,-18 7 0 0 0,22-10-221 0 0,0 0-1 0 0,0 0 1 0 0,0 1 0 0 0,-5 4-1 0 0,4-4-13 0 0,1 0-1 0 0,-11 6 1 0 0,-4-1 8 0 0,0 2 0 0 0,0 0 1 0 0,-26 20-1 0 0,-16 13 9 0 0,51-34-29 0 0,-1 1-7 0 0,0-1 0 0 0,-20 11-1 0 0,7-7-17 0 0,6-3-83 0 0,-32 20-1 0 0,47-27-90 0 0,-1 1 0 0 0,1-1-1 0 0,0 1 1 0 0,0 0-1 0 0,-7 10 1 0 0,7-9-262 0 0,4-6 276 0 0,0 1-1 0 0,0 0 0 0 0,0 0 1 0 0,1-1-1 0 0,-1 1 0 0 0,0 0 0 0 0,1 0 1 0 0,-1 0-1 0 0,1 0 0 0 0,-1 0 0 0 0,1 0 1 0 0,-1 1-1 0 0,1-1 130 0 0,-1-1 1 0 0,1 0-1 0 0,0 0 1 0 0,0 1-1 0 0,0-1 0 0 0,0 0 1 0 0,0 0-1 0 0,0 1 1 0 0,0-1-1 0 0,-1 0 1 0 0,1 0-1 0 0,0 1 1 0 0,0-1-1 0 0,0 0 0 0 0,-1 0 1 0 0,1 0-1 0 0,0 1 1 0 0,0-1-1 0 0,-1 0 1 0 0,1 0-1 0 0,0 0 1 0 0,0 0-1 0 0,-1 0 0 0 0,1 0 1 0 0,0 0-1 0 0,0 0 1 0 0,-1 1-1 0 0,0-1-283 0 0,-2 2-922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54.214"/>
    </inkml:context>
    <inkml:brush xml:id="br0">
      <inkml:brushProperty name="width" value="0.1" units="cm"/>
      <inkml:brushProperty name="height" value="0.1" units="cm"/>
    </inkml:brush>
  </inkml:definitions>
  <inkml:trace contextRef="#ctx0" brushRef="#br0">1 13 3937 0 0,'7'-4'3081'0'0,"-5"3"-2509"0"0,0 0 0 0 0,-1 0 0 0 0,1 0 0 0 0,1 0 0 0 0,-1 0 0 0 0,0 0 0 0 0,0 0-1 0 0,4 0 1 0 0,-6 1-512 0 0,1 0 0 0 0,0 0 1 0 0,-1 0-1 0 0,1 0 0 0 0,0 1 0 0 0,-1-1 0 0 0,1 0 0 0 0,0 0 0 0 0,-1 0 0 0 0,1 1 0 0 0,-1-1 0 0 0,1 0 0 0 0,0 1 0 0 0,-1-1 0 0 0,1 1 1 0 0,-1-1-1 0 0,1 0 0 0 0,-1 1 0 0 0,1-1 0 0 0,-1 1 0 0 0,0-1 0 0 0,1 1 0 0 0,-1 0 0 0 0,1-1 0 0 0,-1 1 0 0 0,0-1 0 0 0,1 2 0 0 0,0 2-1 0 0,0-1 0 0 0,0 1 0 0 0,-1-1 0 0 0,1 6-1 0 0,1 3 81 0 0,1 8-90 0 0,-1 0-1 0 0,1 31 1 0 0,-2-20-48 0 0,-5 95-87 0 0,-1-26-86 0 0,5-80 65 0 0,1 0 1 0 0,7 38 0 0 0,6 26-274 0 0,-12-65 236 0 0,2-3 99 0 0,-1 5-3111 0 0,-2-29 2352 0 0,-1 1 0 0 0,1-1 0 0 0,3-9 0 0 0,0 0-664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54.683"/>
    </inkml:context>
    <inkml:brush xml:id="br0">
      <inkml:brushProperty name="width" value="0.1" units="cm"/>
      <inkml:brushProperty name="height" value="0.1" units="cm"/>
    </inkml:brush>
  </inkml:definitions>
  <inkml:trace contextRef="#ctx0" brushRef="#br0">168 152 4761 0 0,'4'-1'489'0'0,"24"-3"2377"0"0,-26 3-2718 0 0,0 1 1 0 0,0-1-1 0 0,1 0 1 0 0,-1 1-1 0 0,0-1 1 0 0,0 0-1 0 0,0 0 0 0 0,0-1 1 0 0,-1 1-1 0 0,3-2 1 0 0,0-1 234 0 0,-3 3-310 0 0,0 0 1 0 0,-1 0-1 0 0,1 0 1 0 0,0 0-1 0 0,0 0 1 0 0,0 1 0 0 0,0-1-1 0 0,0 0 1 0 0,0 1-1 0 0,0-1 1 0 0,0 1-1 0 0,2-1 1 0 0,-1 0 1 0 0,0 0 1 0 0,0 0-1 0 0,0 0 1 0 0,0 0 0 0 0,0-1-1 0 0,0 1 1 0 0,0 0-1 0 0,0-1 1 0 0,-1 1-1 0 0,1-1 1 0 0,0 0 0 0 0,-1 1-1 0 0,1-1 1 0 0,0-3-1 0 0,-1 5-60 0 0,-1-1 0 0 0,0 1 0 0 0,1-1 0 0 0,-1 1 0 0 0,0-1 0 0 0,0 1 0 0 0,0-1-1 0 0,0 0 1 0 0,0 1 0 0 0,0-1 0 0 0,0 1 0 0 0,0-1 0 0 0,0 0 0 0 0,0 1 0 0 0,0-1 0 0 0,0 1 0 0 0,0-1-1 0 0,0 0 1 0 0,0 1 0 0 0,-1-1 0 0 0,1 1 0 0 0,0-1 0 0 0,-1 0 0 0 0,-1-5 85 0 0,7-15 254 0 0,-5 18-323 0 0,0 1 0 0 0,-1 0 0 0 0,1-1-1 0 0,-1 1 1 0 0,0 0 0 0 0,0 0 0 0 0,1-1-1 0 0,-1 1 1 0 0,-1 0 0 0 0,0-2-1 0 0,-7-15 174 0 0,9 18-203 0 0,0 1 1 0 0,0-1-1 0 0,-1 0 0 0 0,1 1 1 0 0,-1-1-1 0 0,1 1 0 0 0,0-1 1 0 0,-1 1-1 0 0,1-1 1 0 0,-1 1-1 0 0,1-1 0 0 0,-1 1 1 0 0,0 0-1 0 0,1-1 0 0 0,-1 1 1 0 0,1 0-1 0 0,-1-1 0 0 0,0 1 1 0 0,1 0-1 0 0,-1 0 1 0 0,1 0-1 0 0,-1 0 0 0 0,0-1 1 0 0,1 1-1 0 0,-1 0 0 0 0,0 0 1 0 0,0 0-1 0 0,1 0 0 0 0,-1 0 1 0 0,0 1-1 0 0,1-1 1 0 0,-1 0-1 0 0,0 0 0 0 0,1 0 1 0 0,-1 0-1 0 0,0 1 0 0 0,-4 0-6 0 0,1 1 0 0 0,0-1 0 0 0,-8 5-1 0 0,4-1 5 0 0,4-3 1 0 0,0 0 0 0 0,0 0 0 0 0,0 0 1 0 0,1 1-1 0 0,-1 0 0 0 0,1 0 0 0 0,-4 4 0 0 0,-34 34 32 0 0,24-24-14 0 0,13-13-14 0 0,0 0 0 0 0,0 0 0 0 0,1 1 0 0 0,-6 7 0 0 0,-3 8 4 0 0,4-7-6 0 0,1 0-1 0 0,-1 1 1 0 0,2 0-1 0 0,0 0 1 0 0,-5 19-1 0 0,1 7-19 0 0,6-24-36 0 0,0 1 1 0 0,0-1-1 0 0,-1 35 1 0 0,5-30-71 0 0,1 1-1 0 0,1-1 1 0 0,1 0 0 0 0,6 22-1 0 0,-7-38 92 0 0,0 1 0 0 0,0-1 0 0 0,0 1-1 0 0,1-1 1 0 0,5 7 0 0 0,-7-10 25 0 0,0 0 1 0 0,1 0 0 0 0,-1 0-1 0 0,1 0 1 0 0,-1-1-1 0 0,1 1 1 0 0,0-1-1 0 0,0 1 1 0 0,0-1-1 0 0,0 1 1 0 0,0-1-1 0 0,0 0 1 0 0,0 0-1 0 0,0 0 1 0 0,0 0-1 0 0,4 0 1 0 0,0 0-55 0 0,0 0 0 0 0,0-1 1 0 0,0 0-1 0 0,7-1 1 0 0,-12 1 19 0 0,0 0 0 0 0,1 0 1 0 0,-1-1-1 0 0,0 1 1 0 0,1 0-1 0 0,-1-1 1 0 0,0 1-1 0 0,1-1 0 0 0,-1 0 1 0 0,0 1-1 0 0,0-1 1 0 0,1 0-1 0 0,-1 0 1 0 0,0 0-1 0 0,0 0 1 0 0,0 1-1 0 0,0-2 0 0 0,0 1 1 0 0,0 0-1 0 0,0 0 1 0 0,-1 0-1 0 0,1 0 1 0 0,1-2-1 0 0,3-8-597 0 0,-3 9 444 0 0,-1 0 0 0 0,0 1 0 0 0,0-1 0 0 0,-1 0 0 0 0,1 0 0 0 0,0 0 0 0 0,0 0 0 0 0,-1 0 0 0 0,1-4 1 0 0,-1 0-270 0 0,0-1 0 0 0,0 1 1 0 0,-3-12-1 0 0,1 6-211 0 0,2-7-411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18.851"/>
    </inkml:context>
    <inkml:brush xml:id="br0">
      <inkml:brushProperty name="width" value="0.1" units="cm"/>
      <inkml:brushProperty name="height" value="0.1" units="cm"/>
    </inkml:brush>
  </inkml:definitions>
  <inkml:trace contextRef="#ctx0" brushRef="#br0">351 53 4553 0 0,'-7'-9'5711'0'0,"2"2"-4918"0"0,2 5-651 0 0,-1-1 0 0 0,1 0 0 0 0,-1 1-1 0 0,0 0 1 0 0,1 0 0 0 0,-1 0 0 0 0,0 0 0 0 0,0 1 0 0 0,0 0 0 0 0,-1-1 0 0 0,-4 1-1 0 0,-10-4 109 0 0,8 2-124 0 0,-1 1 0 0 0,0 1 0 0 0,-21 1 0 0 0,2-1-4 0 0,-44 0 29 0 0,43 1-113 0 0,28 0-134 0 0,1 1 0 0 0,-1-1 1 0 0,0 0-1 0 0,1 1 0 0 0,-1 0 0 0 0,1 0 0 0 0,-1 0 0 0 0,1 0 0 0 0,0 1 0 0 0,-1-1 0 0 0,1 1 0 0 0,-4 2 0 0 0,7-3 60 0 0,-1-1-66 0 0,0 1 0 0 0,0 0 0 0 0,0-1 0 0 0,1 1 0 0 0,-1 0 0 0 0,0 0-1 0 0,1 0 1 0 0,-1-1 0 0 0,0 1 0 0 0,1 0 0 0 0,-1 0 0 0 0,1 0 0 0 0,-1 0-1 0 0,0 1 1 0 0,-1 3-519 0 0,2 0-477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55.035"/>
    </inkml:context>
    <inkml:brush xml:id="br0">
      <inkml:brushProperty name="width" value="0.1" units="cm"/>
      <inkml:brushProperty name="height" value="0.1" units="cm"/>
    </inkml:brush>
  </inkml:definitions>
  <inkml:trace contextRef="#ctx0" brushRef="#br0">1 142 2489 0 0,'5'-2'581'0'0,"1"-1"1"0"0,0 1 0 0 0,-1-1-1 0 0,0 0 1 0 0,0-1 0 0 0,9-7-1 0 0,-4 3 25 0 0,33-23 1045 0 0,-25 12-1037 0 0,-15 15-519 0 0,0 1 0 0 0,0 0 1 0 0,0 0-1 0 0,4-3 0 0 0,10-8 174 0 0,-16 14-260 0 0,0-1-1 0 0,0 0 0 0 0,-1 0 0 0 0,1 1 0 0 0,0-1 1 0 0,0 0-1 0 0,-1 0 0 0 0,1 0 0 0 0,-1 0 0 0 0,1 0 1 0 0,-1 0-1 0 0,1 0 0 0 0,-1 0 0 0 0,1-1 1 0 0,-1 1-7 0 0,0 1 0 0 0,0 0 0 0 0,0 0 0 0 0,-1-1 0 0 0,1 1 1 0 0,0 0-1 0 0,0 0 0 0 0,0-1 0 0 0,0 1 0 0 0,0 0 0 0 0,0 0 1 0 0,0-1-1 0 0,0 1 0 0 0,1 0 0 0 0,-1 0 0 0 0,0-1 0 0 0,0 1 1 0 0,0 0-1 0 0,0 0 0 0 0,0 0 0 0 0,0-1 0 0 0,0 1 0 0 0,1 0 0 0 0,-1 0 1 0 0,0 0-1 0 0,0-1 0 0 0,0 1 0 0 0,0 0 0 0 0,1 0 0 0 0,-1 0 1 0 0,0 0-1 0 0,0 0 0 0 0,0-1 0 0 0,1 1 0 0 0,-1 0 0 0 0,0 0 1 0 0,0 0-1 0 0,1 0 0 0 0,-1 0 0 0 0,0 0 0 0 0,0 0 0 0 0,1 0 1 0 0,-1 0-1 0 0,0 0 0 0 0,0 0 0 0 0,0 0 0 0 0,1 0 0 0 0,-1 0 1 0 0,0 0-1 0 0,0 0 0 0 0,1 0 0 0 0,-1 0 0 0 0,0 0 0 0 0,0 0 1 0 0,1 0-1 0 0,-1 0 0 0 0,0 1 0 0 0,0-1 0 0 0,0 0 0 0 0,1 0 1 0 0,0 1 1 0 0,0 0 0 0 0,0-1 1 0 0,0 1-1 0 0,0 0 1 0 0,0 0-1 0 0,-1-1 1 0 0,1 1-1 0 0,0 0 1 0 0,0 0-1 0 0,-1 0 0 0 0,2 1 1 0 0,-1 5 57 0 0,0-1 1 0 0,1 0-1 0 0,-2 1 1 0 0,1-1-1 0 0,-1 10 1 0 0,0-13-29 0 0,0-1 8 0 0,0-1-1 0 0,1 1 0 0 0,-1 0 0 0 0,1-1 1 0 0,-1 1-1 0 0,1-1 0 0 0,-1 1 0 0 0,1-1 1 0 0,0 1-1 0 0,0-1 0 0 0,0 1 0 0 0,0-1 1 0 0,1 2-1 0 0,4 6 204 0 0,-4-7-193 0 0,0 0-1 0 0,-1 0 1 0 0,1 0-1 0 0,0-1 1 0 0,0 1-1 0 0,0 0 1 0 0,0-1 0 0 0,0 1-1 0 0,0-1 1 0 0,3 2-1 0 0,12 8 373 0 0,5 6-192 0 0,-17-14-202 0 0,0 0-60 0 0,-4-3-43 0 0,-1 0-1 0 0,1 1 1 0 0,-1-1 0 0 0,1 0 0 0 0,-1 0-1 0 0,0 0 1 0 0,1 0 0 0 0,-1 1-1 0 0,1-1 1 0 0,-1 0 0 0 0,0 1-1 0 0,1-1 1 0 0,-1 0 0 0 0,0 0-1 0 0,0 1 1 0 0,1-1 0 0 0,-1 0 0 0 0,0 1-1 0 0,0-1 1 0 0,1 1 0 0 0,-1-1-1 0 0,0 0 1 0 0,0 1 0 0 0,0-1-1 0 0,0 1 1 0 0,1-1 0 0 0,-1 1-1 0 0,0-1 1 0 0,0 0 0 0 0,0 1-1 0 0,0-1 1 0 0,0 1 0 0 0,0-1 0 0 0,0 1-1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55.551"/>
    </inkml:context>
    <inkml:brush xml:id="br0">
      <inkml:brushProperty name="width" value="0.1" units="cm"/>
      <inkml:brushProperty name="height" value="0.1" units="cm"/>
    </inkml:brush>
  </inkml:definitions>
  <inkml:trace contextRef="#ctx0" brushRef="#br0">1 191 5209 0 0,'0'1'298'0'0,"1"0"0"0"0,-1 0 0 0 0,0 0-1 0 0,6 5 2682 0 0,-6-5-2681 0 0,1-1 0 0 0,2 2 876 0 0,-1-8-735 0 0,0 0 0 0 0,0 0 0 0 0,1-7 0 0 0,-1 0-203 0 0,0 7-90 0 0,-1-1 0 0 0,0-11 0 0 0,-1 13-96 0 0,0-1-1 0 0,1 0 1 0 0,0 1-1 0 0,2-9 1 0 0,-1 7-34 0 0,0 1-1 0 0,0-1 1 0 0,-1 0-1 0 0,1 0 1 0 0,-1-8-1 0 0,2 2 8 0 0,-3 12-20 0 0,1-1 0 0 0,-1 1 1 0 0,1-1-1 0 0,-1 0 0 0 0,0 1 1 0 0,0-1-1 0 0,0 1 0 0 0,0-1 0 0 0,0 0 1 0 0,0-1-1 0 0,0 2 1 0 0,0 0 0 0 0,-1 1 0 0 0,1-1-1 0 0,0 0 1 0 0,0 0 0 0 0,0 1 0 0 0,0-1 0 0 0,0 0 0 0 0,0 0 0 0 0,1 1-1 0 0,-1-1 1 0 0,0 0 0 0 0,0-1 0 0 0,2 3 100 0 0,-1 7-23 0 0,5 138-55 0 0,-1-66-103 0 0,6 36-48 0 0,-2-31 55 0 0,-7-61 42 0 0,0 0 0 0 0,2 0 0 0 0,1-1 0 0 0,15 45 0 0 0,-20-68 18 0 0,0 1 0 0 0,0-1 0 0 0,1 1 0 0 0,-1-1 0 0 0,0 1 0 0 0,0-1 0 0 0,1 1 0 0 0,-1-1 0 0 0,0 1 0 0 0,0-1 0 0 0,1 1 0 0 0,-1-1 0 0 0,1 0 0 0 0,-1 1 0 0 0,0-1 0 0 0,1 1 0 0 0,-1-1 0 0 0,1 0 0 0 0,-1 0 0 0 0,1 1 0 0 0,-1-1 0 0 0,1 0 0 0 0,-1 0 0 0 0,1 0 0 0 0,0 1 0 0 0,0-1-14 0 0,-1-1 1 0 0,0 1 0 0 0,1 0-1 0 0,-1 0 1 0 0,1 0 0 0 0,-1 0 0 0 0,1-1-1 0 0,-1 1 1 0 0,0 0 0 0 0,1-1-1 0 0,-1 1 1 0 0,0 0 0 0 0,1-1 0 0 0,-1 1-1 0 0,0 0 1 0 0,1-1 0 0 0,-1 1-1 0 0,0 0 1 0 0,0-1 0 0 0,1 1 0 0 0,-1-1-1 0 0,0 1 1 0 0,0-1 0 0 0,0 0-1 0 0,9-16-843 0 0,1-7-866 0 0,2-20-576 0 0,-9 29 1351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55.878"/>
    </inkml:context>
    <inkml:brush xml:id="br0">
      <inkml:brushProperty name="width" value="0.1" units="cm"/>
      <inkml:brushProperty name="height" value="0.1" units="cm"/>
    </inkml:brush>
  </inkml:definitions>
  <inkml:trace contextRef="#ctx0" brushRef="#br0">1 0 3033 0 0,'7'4'1404'0'0,"0"-1"167"0"0,-1 0 0 0 0,10 7 0 0 0,-14-8-1320 0 0,0 0-1 0 0,0 0 0 0 0,0 0 1 0 0,0 0-1 0 0,0 0 0 0 0,0 0 1 0 0,-1 1-1 0 0,1-1 0 0 0,-1 0 1 0 0,2 4-1 0 0,1 3 75 0 0,-1-2-140 0 0,0-1 1 0 0,-1 0-1 0 0,0 0 1 0 0,0 1-1 0 0,2 11 1 0 0,-1 9-23 0 0,-1-15-101 0 0,1 19 1 0 0,-1 14-146 0 0,8 47-1 0 0,-1-24-420 0 0,-2-21-180 0 0,-4-30 19 0 0,-1 0 0 0 0,1 18 1 0 0,-3-24-296 0 0,0-1-1 0 0,1 0 1 0 0,0 1 0 0 0,5 18 0 0 0,-4-25-215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56.263"/>
    </inkml:context>
    <inkml:brush xml:id="br0">
      <inkml:brushProperty name="width" value="0.1" units="cm"/>
      <inkml:brushProperty name="height" value="0.1" units="cm"/>
    </inkml:brush>
  </inkml:definitions>
  <inkml:trace contextRef="#ctx0" brushRef="#br0">274 3 1416 0 0,'-3'-3'1850'0'0,"3"3"-1800"0"0,0 0 0 0 0,-6 2 1230 0 0,-7 6 178 0 0,11-7-1191 0 0,-25 18 1440 0 0,-31 18 37 0 0,44-28-1480 0 0,-1-1 1 0 0,-1-1-1 0 0,-17 7 0 0 0,28-13-557 0 0,0 1 0 0 0,-1-1 1 0 0,1 0-1 0 0,0 0 0 0 0,0 0 0 0 0,0-1 1 0 0,-1 0-1 0 0,1 0 0 0 0,0-1 0 0 0,-1 1 0 0 0,1-1 1 0 0,0 0-1 0 0,-10-3 0 0 0,11 3-790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56.764"/>
    </inkml:context>
    <inkml:brush xml:id="br0">
      <inkml:brushProperty name="width" value="0.1" units="cm"/>
      <inkml:brushProperty name="height" value="0.1" units="cm"/>
    </inkml:brush>
  </inkml:definitions>
  <inkml:trace contextRef="#ctx0" brushRef="#br0">0 2 2801 0 0,'8'-1'4249'0'0,"-6"1"-3961"0"0,-1 0-1 0 0,0 0 0 0 0,0 0 0 0 0,0 0 0 0 0,1 0 0 0 0,-1 0 1 0 0,5 1 2340 0 0,-5-1-2574 0 0,-1 0 0 0 0,0 1 1 0 0,1-1-1 0 0,-1 0 0 0 0,1 0 0 0 0,-1 1 0 0 0,0-1 0 0 0,0 0 0 0 0,1 1 0 0 0,-1-1 1 0 0,0 0-1 0 0,1 1 0 0 0,-1-1 0 0 0,0 1 0 0 0,0-1 0 0 0,0 0 0 0 0,0 1 1 0 0,1-1-1 0 0,-1 1 0 0 0,0-1 0 0 0,0 1 0 0 0,0 0 0 0 0,3 5 232 0 0,-2-5-256 0 0,0 0 0 0 0,0 0 0 0 0,0 0 0 0 0,0 0 0 0 0,0 1 1 0 0,0-1-1 0 0,0 0 0 0 0,-1 0 0 0 0,1 0 0 0 0,0 1 0 0 0,-1-1 0 0 0,1 0 0 0 0,-1 1 0 0 0,1-1 0 0 0,-1 1 0 0 0,0-1 0 0 0,0 0 0 0 0,1 1 0 0 0,-1-1 0 0 0,0 1 1 0 0,-1 2-1 0 0,0 21 233 0 0,0-18-209 0 0,1 1 1 0 0,-1-1-1 0 0,0 1 1 0 0,-3 10 0 0 0,1-7-20 0 0,0 0 0 0 0,1 0 0 0 0,0 0 0 0 0,0 16 0 0 0,3 46 22 0 0,-1-57-55 0 0,3 11 6 0 0,6 35 0 0 0,-3-34-19 0 0,0 34 0 0 0,-4-46-26 0 0,6 30 0 0 0,-5-34-9 0 0,-1 1 0 0 0,0-1 0 0 0,-1 0 0 0 0,-1 17 0 0 0,1-4-100 0 0,-1-24 128 0 0,0 0 1 0 0,0-1-1 0 0,0 1 1 0 0,0 0 0 0 0,0 0-1 0 0,0-1 1 0 0,0 1 0 0 0,0 0-1 0 0,0-1 1 0 0,0 1 0 0 0,1 0-1 0 0,-1-1 1 0 0,0 1 0 0 0,1 0-1 0 0,-1-1 1 0 0,0 1 0 0 0,1 0-1 0 0,-1-1 1 0 0,1 1-1 0 0,-1-1 1 0 0,1 1 0 0 0,-1-1-1 0 0,1 1 1 0 0,-1-1 0 0 0,1 0-1 0 0,0 1 1 0 0,-1-1 0 0 0,1 0-1 0 0,0 1 1 0 0,0-1 0 0 0,0-6-690 0 0,3-31-1776 0 0,-3-71 1 0 0,-3 69 1137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1:57.682"/>
    </inkml:context>
    <inkml:brush xml:id="br0">
      <inkml:brushProperty name="width" value="0.1" units="cm"/>
      <inkml:brushProperty name="height" value="0.1" units="cm"/>
    </inkml:brush>
  </inkml:definitions>
  <inkml:trace contextRef="#ctx0" brushRef="#br0">611 1 5217 0 0,'15'4'3794'0'0,"10"4"-1247"0"0,-24-7-2432 0 0,-1 0-1 0 0,1 0 0 0 0,0-1 1 0 0,-1 1-1 0 0,1 0 0 0 0,0 0 0 0 0,-1 0 1 0 0,1 0-1 0 0,-1-1 0 0 0,0 1 0 0 0,1 0 1 0 0,-1 0-1 0 0,1 2 0 0 0,-1-2-77 0 0,0 0 387 0 0,0-1-401 0 0,0 1-1 0 0,0-1 1 0 0,0 1 0 0 0,0 0 0 0 0,0-1-1 0 0,-1 1 1 0 0,1-1 0 0 0,0 1 0 0 0,0-1-1 0 0,-1 0 1 0 0,1 1 0 0 0,0-1 0 0 0,-1 1-1 0 0,1-1 1 0 0,-1 1 0 0 0,-1 0-3 0 0,0 1 0 0 0,0-1 0 0 0,1 0 1 0 0,-1 0-1 0 0,0 0 0 0 0,0 0 0 0 0,-3 1 0 0 0,-8 3 8 0 0,-23 16 2 0 0,-61 26 0 0 0,-42 7-61 0 0,118-47 22 0 0,-4 2-17 0 0,-117 48-476 0 0,99-39-92 0 0,26-11-199 0 0,1 0-1 0 0,-31 18 1 0 0,27-11 36 0 0,-1 1-198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2:08.418"/>
    </inkml:context>
    <inkml:brush xml:id="br0">
      <inkml:brushProperty name="width" value="0.1" units="cm"/>
      <inkml:brushProperty name="height" value="0.1" units="cm"/>
    </inkml:brush>
  </inkml:definitions>
  <inkml:trace contextRef="#ctx0" brushRef="#br0">0 21 1496 0 0,'4'-21'11767'0'0,"-3"24"-11267"0"0,-1-3-482 0 0,0 1 1 0 0,0-1-1 0 0,0 0 1 0 0,1 0-1 0 0,-1 0 1 0 0,0 1-1 0 0,0-1 1 0 0,0 0-1 0 0,0 0 1 0 0,0 0-1 0 0,0 0 1 0 0,1 0-1 0 0,-1 1 0 0 0,0-1 1 0 0,0 0-1 0 0,0 0 1 0 0,0 0-1 0 0,1 0 1 0 0,-1 0-1 0 0,0 0 1 0 0,0 0-1 0 0,0 0 1 0 0,1 0-1 0 0,-1 0 1 0 0,0 0-1 0 0,0 0 0 0 0,0 0 1 0 0,1 0-1 0 0,-1 0 1 0 0,0 0-1 0 0,0 0 1 0 0,0 0-1 0 0,1 0 1 0 0,-1 0-1 0 0,0 0 1 0 0,0 0-1 0 0,0 0 1 0 0,1 0-1 0 0,-1 0 0 0 0,0 0 1 0 0,0 0-1 0 0,0 0 1 0 0,1-1-1 0 0,-1 1 1 0 0,1-5 320 0 0,-2 10-278 0 0,6 101-433 0 0,-1-47 40 0 0,3 31-244 0 0,-5-58 310 0 0,7 118-1482 0 0,-9-139 938 0 0,-9-30-3480 0 0,7 9 3466 0 0,-1 1-279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2:09.118"/>
    </inkml:context>
    <inkml:brush xml:id="br0">
      <inkml:brushProperty name="width" value="0.1" units="cm"/>
      <inkml:brushProperty name="height" value="0.1" units="cm"/>
    </inkml:brush>
  </inkml:definitions>
  <inkml:trace contextRef="#ctx0" brushRef="#br0">0 173 1736 0 0,'1'-1'282'0'0,"0"1"0"0"0,-1-1 0 0 0,1 1-1 0 0,0-1 1 0 0,-1 1 0 0 0,1 0-1 0 0,0-1 1 0 0,0 1 0 0 0,0 0 0 0 0,-1 0-1 0 0,1-1 1 0 0,0 1 0 0 0,0 0 0 0 0,0 0-1 0 0,0 0 1 0 0,-1 0 0 0 0,1 0-1 0 0,0 0 1 0 0,0 0 0 0 0,0 0 0 0 0,0 0-1 0 0,0 1 1 0 0,0-1-77 0 0,0 0 1 0 0,0 0-1 0 0,0 1 0 0 0,0-1 1 0 0,0 0-1 0 0,0 0 0 0 0,0 0 0 0 0,0-1 1 0 0,0 1-1 0 0,0 0 0 0 0,0 0 1 0 0,1-1-1 0 0,6-2 1235 0 0,5-4-174 0 0,-12 6-1185 0 0,0 1 0 0 0,0-1 1 0 0,-1 0-1 0 0,1 1 0 0 0,0-1 0 0 0,0 1 0 0 0,0 0 1 0 0,0-1-1 0 0,2 1 0 0 0,-2-1-36 0 0,0 1-1 0 0,0 0 1 0 0,1-1 0 0 0,-1 1-1 0 0,0-1 1 0 0,0 1 0 0 0,0-1-1 0 0,0 1 1 0 0,1-2 0 0 0,17-14 559 0 0,-14 12-484 0 0,0 0-1 0 0,8-8 1 0 0,-7 6-83 0 0,1 0 1 0 0,0 0-1 0 0,13-8 1 0 0,4-3-4 0 0,-14 8-17 0 0,-6 6-12 0 0,-1 0 1 0 0,1 0 0 0 0,0 0-1 0 0,8-4 1 0 0,-10 6-5 0 0,1 0 1 0 0,-1-1-1 0 0,1 1 1 0 0,-1-1-1 0 0,0 0 0 0 0,4-3 1 0 0,7-7-25 0 0,-12 12 4 0 0,0-1 0 0 0,0 0 0 0 0,0 1 0 0 0,0-1 0 0 0,0 0 0 0 0,0 1 1 0 0,0-1-1 0 0,0 1 0 0 0,0-1 0 0 0,0 1 0 0 0,0 0 0 0 0,0 0 0 0 0,0-1 0 0 0,1 1 0 0 0,-1 0 1 0 0,0 0-1 0 0,0 0 0 0 0,0 0 0 0 0,0 0 0 0 0,0 0 0 0 0,1 0 0 0 0,-1 1 0 0 0,0-1 0 0 0,0 0 1 0 0,0 1-1 0 0,0-1 0 0 0,0 1 0 0 0,0-1 0 0 0,0 1 0 0 0,0-1 0 0 0,0 1 0 0 0,0 0 0 0 0,0-1 0 0 0,0 1 1 0 0,0 0-1 0 0,-1 0 0 0 0,2 1 0 0 0,0 0-78 0 0,-1 1 1 0 0,1 0-1 0 0,-1-1 0 0 0,1 1 0 0 0,-1 0 1 0 0,0 0-1 0 0,0 0 0 0 0,0 0 1 0 0,-1 0-1 0 0,1 0 0 0 0,-1 0 0 0 0,1 5 1 0 0,-1 19-207 0 0,-2 0 1 0 0,-6 38-1 0 0,4-48 303 0 0,0-1-1 0 0,-1 1 0 0 0,-1-1 0 0 0,-14 28 1 0 0,13-32 24 0 0,1-1 0 0 0,-2 1 0 0 0,0-2 1 0 0,0 1-1 0 0,-12 11 0 0 0,15-17-15 0 0,-1 0 0 0 0,0 0 0 0 0,1-1 0 0 0,-2 0 0 0 0,-9 6 0 0 0,1-1 9 0 0,1-2 273 0 0,20-7-255 0 0,0 1 0 0 0,0 0 0 0 0,0 0-1 0 0,0 1 1 0 0,8 3 0 0 0,-6-3-16 0 0,-1 1 0 0 0,1-1 0 0 0,10 1 0 0 0,6-1 23 0 0,-2 0 3 0 0,24 5 1 0 0,-44-6-46 0 0,0 0 0 0 0,0 0 1 0 0,0 0-1 0 0,0 0 1 0 0,0 1-1 0 0,0-1 0 0 0,0 1 1 0 0,0-1-1 0 0,-1 1 1 0 0,1 0-1 0 0,2 3 0 0 0,13 21 3 0 0,-16-24-2 0 0,0 0 1 0 0,-1 0 0 0 0,1 0 0 0 0,-1 0-1 0 0,1 1 1 0 0,-1-1 0 0 0,0 3-1 0 0,1 3 6 0 0,0-1 8 0 0,0 1 1 0 0,0-1-1 0 0,-1 1 1 0 0,0-1-1 0 0,0 0 1 0 0,-1 1-1 0 0,0-1 1 0 0,0 1-1 0 0,-1-1 0 0 0,1 0 1 0 0,-7 13-1 0 0,0 3 16 0 0,6-18-29 0 0,1 0 0 0 0,-1 0 1 0 0,0 0-1 0 0,-1 0 0 0 0,1 0 1 0 0,-1 0-1 0 0,0-1 0 0 0,0 0 1 0 0,-1 1-1 0 0,-3 3 0 0 0,-6 1 1 0 0,-8 6-1 0 0,8-3-8 0 0,-24 16 0 0 0,7-6-361 0 0,27-20-27 0 0,-1 0-1 0 0,0 1 1 0 0,0-2 0 0 0,0 1-1 0 0,0 0 1 0 0,0-1 0 0 0,0 0-1 0 0,0 0 1 0 0,-1 0 0 0 0,1 0-1 0 0,0-1 1 0 0,-1 1 0 0 0,1-1-1 0 0,-5-1 1 0 0,3-1-1613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2:09.498"/>
    </inkml:context>
    <inkml:brush xml:id="br0">
      <inkml:brushProperty name="width" value="0.1" units="cm"/>
      <inkml:brushProperty name="height" value="0.1" units="cm"/>
    </inkml:brush>
  </inkml:definitions>
  <inkml:trace contextRef="#ctx0" brushRef="#br0">1 0 2489 0 0,'2'1'566'0'0,"0"1"1"0"0,0-1-1 0 0,-1 1 1 0 0,1-1-1 0 0,0 1 1 0 0,0 0-1 0 0,-1-1 1 0 0,3 5-1 0 0,-3-5-345 0 0,0 0 0 0 0,0 0-1 0 0,-1 0 1 0 0,1 0 0 0 0,0 1-1 0 0,-1-1 1 0 0,1 0 0 0 0,-1 0-1 0 0,0 1 1 0 0,1-1-1 0 0,-1 0 1 0 0,0 1 0 0 0,0-1-1 0 0,0 0 1 0 0,0 1 0 0 0,0 1-1 0 0,-5 6 650 0 0,4-8-820 0 0,1-1 0 0 0,0 1 0 0 0,-1-1 0 0 0,1 1 0 0 0,-1-1 0 0 0,1 1 0 0 0,0-1 0 0 0,-1 1 0 0 0,1 0 0 0 0,0-1 0 0 0,0 1 0 0 0,-1 0 0 0 0,1-1 0 0 0,0 1 0 0 0,0 0 0 0 0,0-1 0 0 0,0 2 0 0 0,-3 14 633 0 0,2-14-635 0 0,0 0 0 0 0,0 1 0 0 0,1-1 0 0 0,-1 0 1 0 0,1 0-1 0 0,0 0 0 0 0,0 1 0 0 0,0-1 0 0 0,0 2 0 0 0,2 11 64 0 0,1 16-9 0 0,-2-24-97 0 0,0 0-1 0 0,0 0 0 0 0,3 11 1 0 0,2 7-43 0 0,-1 4-39 0 0,19 132-1412 0 0,-23-145 1046 0 0,-1 19-1 0 0,-1-8-226 0 0,1-14-154 0 0,-5 23 0 0 0,2-23-515 0 0,-1 27 0 0 0,4-25 471 0 0,0-1-129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2:10.183"/>
    </inkml:context>
    <inkml:brush xml:id="br0">
      <inkml:brushProperty name="width" value="0.1" units="cm"/>
      <inkml:brushProperty name="height" value="0.1" units="cm"/>
    </inkml:brush>
  </inkml:definitions>
  <inkml:trace contextRef="#ctx0" brushRef="#br0">3 356 3825 0 0,'-1'1'315'0'0,"1"0"0"0"0,0 1 0 0 0,-1-1 0 0 0,1 1 1 0 0,0-1-1 0 0,0 1 0 0 0,-1-1 0 0 0,1 0 0 0 0,0 1 0 0 0,1-1 1 0 0,-1 1-1 0 0,0-1 0 0 0,0 1 0 0 0,1-1 0 0 0,-1 0 0 0 0,0 1 1 0 0,1-1-1 0 0,0 0 0 0 0,-1 1 0 0 0,1-1 0 0 0,0 0 0 0 0,-1 0 1 0 0,1 1-1 0 0,0-1 0 0 0,0 0 0 0 0,0 0 0 0 0,1 1 0 0 0,-1-2-281 0 0,-1 1-1 0 0,1-1 0 0 0,-1 1 1 0 0,0-1-1 0 0,1 1 0 0 0,-1-1 0 0 0,0 1 1 0 0,1-1-1 0 0,-1 1 0 0 0,0-1 1 0 0,0 1-1 0 0,1-1 0 0 0,-1 1 1 0 0,0 0-1 0 0,0-1 0 0 0,0 1 0 0 0,0-1 1 0 0,0 1-1 0 0,0 0 0 0 0,0-1 1 0 0,0 1-1 0 0,0-1 0 0 0,0 1 1 0 0,0 0-1 0 0,-1-1 0 0 0,1 1 0 0 0,0-1 1 0 0,0 1-1 0 0,-1 0 0 0 0,-1 8 118 0 0,2 5-74 0 0,0-1 0 0 0,1 1 0 0 0,0 0 0 0 0,1-1-1 0 0,7 26 1 0 0,5 17-64 0 0,-2-3-3 0 0,-9-41-12 0 0,3 19-1 0 0,1 7-7 0 0,-6-33 8 0 0,0 0 0 0 0,0 0 0 0 0,0 1 0 0 0,0 6 0 0 0,-1-12 2 0 0,0 0 0 0 0,0 1-1 0 0,0-1 1 0 0,0 0 0 0 0,0 1 0 0 0,0-1 0 0 0,0 0 0 0 0,0 0 0 0 0,0 1 0 0 0,0-1 0 0 0,0 0 0 0 0,0 0 0 0 0,1 1 0 0 0,-1-1-1 0 0,0 0 1 0 0,0 0 0 0 0,0 0 0 0 0,0 1 0 0 0,1-1 0 0 0,-1 0 0 0 0,0 0 0 0 0,0 0 0 0 0,1 0 0 0 0,-1 1 0 0 0,0-1 0 0 0,0 0-1 0 0,1 0 1 0 0,-1 0 0 0 0,0 0 0 0 0,0 0 0 0 0,1 0 0 0 0,-1 0 0 0 0,0 0 0 0 0,0 0 0 0 0,1 0 0 0 0,-1 0 0 0 0,0 0 0 0 0,1 0-1 0 0,-1 0 1 0 0,0 0 0 0 0,0 0 0 0 0,1 0 0 0 0,-1 0 0 0 0,0 0 0 0 0,0 0 0 0 0,1 0 0 0 0,-1-1 0 0 0,1 0 21 0 0,-1 0 1 0 0,0-1 0 0 0,1 1 0 0 0,-1 0 0 0 0,0-1-1 0 0,0 1 1 0 0,0 0 0 0 0,0-1 0 0 0,-1-1 0 0 0,1 0 8 0 0,-1-19 227 0 0,-5-26 0 0 0,4 31-175 0 0,0-1 1 0 0,0 1 0 0 0,2-19 0 0 0,2 19-42 0 0,1-1 0 0 0,1 1 0 0 0,0 0 0 0 0,13-32-1 0 0,-11 28 15 0 0,-5 18-45 0 0,-1-1 0 0 0,1 1 0 0 0,0 0 1 0 0,0 0-1 0 0,0 0 0 0 0,0 0 0 0 0,0 0 1 0 0,1 0-1 0 0,0 0 0 0 0,-1 0 0 0 0,1 0 0 0 0,0 1 1 0 0,3-4-1 0 0,-4 6-7 0 0,-1-1 0 0 0,1 1 0 0 0,0-1 1 0 0,-1 1-1 0 0,1-1 0 0 0,0 1 0 0 0,0 0 0 0 0,-1-1 1 0 0,1 1-1 0 0,0 0 0 0 0,0 0 0 0 0,0 0 1 0 0,-1 0-1 0 0,1-1 0 0 0,0 1 0 0 0,0 0 1 0 0,0 0-1 0 0,0 1 0 0 0,-1-1 0 0 0,1 0 0 0 0,0 0 1 0 0,0 0-1 0 0,0 0 0 0 0,-1 1 0 0 0,1-1 1 0 0,0 0-1 0 0,0 1 0 0 0,-1-1 0 0 0,1 1 0 0 0,0 0 1 0 0,3 1-9 0 0,-1 1 0 0 0,0 0 0 0 0,0 0 0 0 0,5 7 0 0 0,1 0-24 0 0,-4-4 6 0 0,1 1 0 0 0,-1 0-1 0 0,-1 0 1 0 0,7 13-1 0 0,4 5-25 0 0,-1-2 6 0 0,-8-11 43 0 0,1-2 0 0 0,0 1 1 0 0,1-1-1 0 0,0 0 1 0 0,0 0-1 0 0,14 12 1 0 0,-14-16 51 0 0,-1-1 1 0 0,1 1-1 0 0,0-1 0 0 0,0-1 1 0 0,0 0-1 0 0,0 0 1 0 0,1 0-1 0 0,10 2 1 0 0,-9-3 55 0 0,-7-1-49 0 0,1-1 0 0 0,-1 0 0 0 0,1 0 0 0 0,-1 0 0 0 0,5 0 0 0 0,-7-1-49 0 0,0 0 0 0 0,-1 0 0 0 0,1 0 0 0 0,0 0 0 0 0,0 0 0 0 0,-1 0 0 0 0,1 0-1 0 0,0 0 1 0 0,-1 0 0 0 0,1-1 0 0 0,-1 1 0 0 0,1 0 0 0 0,0-1 0 0 0,-1 1 0 0 0,1 0 0 0 0,-1-1 0 0 0,1 1 0 0 0,-1-1 0 0 0,1 1 0 0 0,-1-1 0 0 0,1 1 0 0 0,-1-1 0 0 0,1 1 0 0 0,-1-1-1 0 0,0 1 1 0 0,1-1 0 0 0,-1 1 0 0 0,0-1 0 0 0,1 0 0 0 0,-1 1 0 0 0,0-1 0 0 0,0 0 0 0 0,1-1 0 0 0,2-15 27 0 0,0-1 1 0 0,0-33-1 0 0,-7-37 74 0 0,2 38-87 0 0,-4-34-33 0 0,0-50-56 0 0,6 108-407 0 0,-2 0-1 0 0,0-1 1 0 0,-7-28 0 0 0,8 47 82 0 0,0 0-1 0 0,1 0 1 0 0,1-10 0 0 0,-1 2-498 0 0,0 4-270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25.437"/>
    </inkml:context>
    <inkml:brush xml:id="br0">
      <inkml:brushProperty name="width" value="0.1" units="cm"/>
      <inkml:brushProperty name="height" value="0.1" units="cm"/>
    </inkml:brush>
  </inkml:definitions>
  <inkml:trace contextRef="#ctx0" brushRef="#br0">377 263 1584 0 0,'1'0'108'0'0,"0"-1"-1"0"0,1 1 0 0 0,-1 0 1 0 0,0-1-1 0 0,0 0 0 0 0,1 1 0 0 0,-1-1 1 0 0,0 0-1 0 0,1-1 0 0 0,-1 2-69 0 0,-1-1 1 0 0,0 1-1 0 0,0-1 0 0 0,1 1 0 0 0,-1-1 0 0 0,0 1 0 0 0,0-1 0 0 0,0 1 0 0 0,0-1 0 0 0,0 1 1 0 0,0-1-1 0 0,0 1 0 0 0,0-1 0 0 0,0 1 0 0 0,0-1 0 0 0,0 1 0 0 0,0-1 0 0 0,0 1 0 0 0,0-1 1 0 0,0 1-1 0 0,0-1 0 0 0,-1 1 0 0 0,1-1 0 0 0,0 0 0 0 0,-3-15 908 0 0,0 10-693 0 0,2 5-203 0 0,1 0 1 0 0,-1 0-1 0 0,1-1 1 0 0,-1 1-1 0 0,1 0 1 0 0,-1 0-1 0 0,1 0 0 0 0,0-1 1 0 0,0 1-1 0 0,-1-2 1 0 0,-1-10 466 0 0,2 12-468 0 0,-1 0 0 0 0,1 0 0 0 0,0-1 0 0 0,-1 1 1 0 0,1 0-1 0 0,0 0 0 0 0,0-1 0 0 0,0 1 0 0 0,0 0 0 0 0,0-1 0 0 0,0 1 0 0 0,1 0 0 0 0,0-3 0 0 0,0-1 98 0 0,0 0 0 0 0,0 0 0 0 0,0 0 0 0 0,-1 0 0 0 0,1 0 0 0 0,-1 0 0 0 0,-1 0 0 0 0,1 0 0 0 0,-2-6 0 0 0,0-15 291 0 0,-2-16 75 0 0,5 19-361 0 0,-1 13-109 0 0,0 10-41 0 0,0 0-1 0 0,-1-1 0 0 0,1 1 0 0 0,0 0 1 0 0,0-1-1 0 0,0 1 0 0 0,1 0 1 0 0,-1 0-1 0 0,0-1 0 0 0,0 1 1 0 0,0 0-1 0 0,0-1 0 0 0,0 1 1 0 0,0 0-1 0 0,0 0 0 0 0,0-1 0 0 0,0 1 1 0 0,1 0-1 0 0,-1 0 0 0 0,0-1 1 0 0,0 1-1 0 0,0 0 0 0 0,1 0 1 0 0,-1 0-1 0 0,0-1 0 0 0,0 1 0 0 0,1 0 1 0 0,-1 0-1 0 0,0 0 0 0 0,0 0 1 0 0,1-1-1 0 0,-1 1 0 0 0,-34-8 62 0 0,10 11-22 0 0,14-1-36 0 0,0 0-1 0 0,0 1 1 0 0,0-1 0 0 0,0 2-1 0 0,1-1 1 0 0,-11 7-1 0 0,16-8-1 0 0,0 0-1 0 0,0 0 1 0 0,0 1-1 0 0,0-1 1 0 0,0 1-1 0 0,0 0 1 0 0,1 0-1 0 0,-4 4 1 0 0,-17 17 6 0 0,16-17 2 0 0,0 1 0 0 0,-9 12-1 0 0,-32 53 38 0 0,40-62-28 0 0,2 1-1 0 0,-1 0 0 0 0,1 0 0 0 0,-7 20 0 0 0,8-18 2 0 0,-23 63 130 0 0,24-63-88 0 0,1 0 0 0 0,1 1 0 0 0,-2 21 0 0 0,5-27-18 0 0,0-1 0 0 0,0 1 0 0 0,1-1-1 0 0,0 0 1 0 0,0 0 0 0 0,1 0 0 0 0,0 1-1 0 0,7 14 1 0 0,-1-5 104 0 0,1-1 0 0 0,19 26 0 0 0,-22-36-74 0 0,0 0 1 0 0,1 0-1 0 0,0-1 1 0 0,0 0-1 0 0,0 0 1 0 0,1-1-1 0 0,11 7 0 0 0,-4-3 39 0 0,0-1-32 0 0,0 0-1 0 0,1-1 1 0 0,0-1-1 0 0,0 0 1 0 0,1-1-1 0 0,-1-1 1 0 0,1 0-1 0 0,0-2 1 0 0,24 2-1 0 0,-34-4-78 0 0,1 0-1 0 0,14-1 0 0 0,-19 0-14 0 0,-1 1 0 0 0,1-1 0 0 0,-1 1 0 0 0,1-1-1 0 0,-1 0 1 0 0,1 0 0 0 0,-1 0 0 0 0,0 0 0 0 0,1 0 0 0 0,-1-1 0 0 0,4-2 0 0 0,-5 3-65 0 0,-1 0 1 0 0,1 1 0 0 0,-1-1 0 0 0,1 0 0 0 0,-1 0 0 0 0,1 0 0 0 0,-1 0-1 0 0,0 1 1 0 0,1-1 0 0 0,-1 0 0 0 0,0 0 0 0 0,0 0 0 0 0,1 0-1 0 0,-1 0 1 0 0,0 0 0 0 0,0 0 0 0 0,0 0 0 0 0,0 0 0 0 0,0 0 0 0 0,-1 0-1 0 0,1 0 1 0 0,0-1 0 0 0,-1 0-26 0 0,1 1-1 0 0,-1-1 1 0 0,0 1-1 0 0,1-1 1 0 0,-1 1-1 0 0,0 0 1 0 0,0-1-1 0 0,0 1 1 0 0,0 0-1 0 0,0 0 1 0 0,0-1 0 0 0,0 1-1 0 0,-2-1 1 0 0,-16-10-1173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2:10.563"/>
    </inkml:context>
    <inkml:brush xml:id="br0">
      <inkml:brushProperty name="width" value="0.1" units="cm"/>
      <inkml:brushProperty name="height" value="0.1" units="cm"/>
    </inkml:brush>
  </inkml:definitions>
  <inkml:trace contextRef="#ctx0" brushRef="#br0">1 0 3281 0 0,'3'0'544'0'0,"0"1"1"0"0,1-1 0 0 0,-1 1 0 0 0,0-1-1 0 0,0 1 1 0 0,1 0 0 0 0,-1 0 0 0 0,0 0-1 0 0,0 1 1 0 0,0-1 0 0 0,4 4-1 0 0,-2-2-159 0 0,0 1-1 0 0,-1 0 0 0 0,0 0 1 0 0,0 0-1 0 0,0 0 0 0 0,4 7 1 0 0,-2-2-258 0 0,-1 0 1 0 0,0 1 0 0 0,0 0 0 0 0,-1-1-1 0 0,0 2 1 0 0,-1-1 0 0 0,3 11 0 0 0,1 9-27 0 0,-4-17-84 0 0,0 0 1 0 0,2 21-1 0 0,-2 20-31 0 0,1-11 0 0 0,-4 43 1 0 0,0 0-25 0 0,0-49-60 0 0,1-18-12 0 0,-1-13 7 0 0,1-1 0 0 0,-1 0 0 0 0,0 1 0 0 0,-2 5 0 0 0,2-8 31 0 0,-2 7-667 0 0,2-13-197 0 0,2-20-32 0 0,-9-98-2931 0 0,4 80 2918 0 0,0 7-40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2:10.895"/>
    </inkml:context>
    <inkml:brush xml:id="br0">
      <inkml:brushProperty name="width" value="0.1" units="cm"/>
      <inkml:brushProperty name="height" value="0.1" units="cm"/>
    </inkml:brush>
  </inkml:definitions>
  <inkml:trace contextRef="#ctx0" brushRef="#br0">1 0 1976 0 0,'7'5'6459'0'0,"-6"-3"-6055"0"0,-1-1-181 0 0,1-1 0 0 0,0 1 0 0 0,-1 0 0 0 0,1 0 1 0 0,0-1-1 0 0,-1 1 0 0 0,1 0 0 0 0,0-1 0 0 0,0 1 0 0 0,-1 0 0 0 0,1-1 0 0 0,0 1 0 0 0,0-1 0 0 0,0 0 1 0 0,0 1-1 0 0,0-1 0 0 0,0 0 0 0 0,0 1 0 0 0,0-1 0 0 0,1 0 0 0 0,2 0 35 0 0,0 0-1 0 0,0 0 0 0 0,0 1 0 0 0,1-1 1 0 0,-1 1-1 0 0,0 0 0 0 0,0 0 1 0 0,0 1-1 0 0,0-1 0 0 0,-1 1 0 0 0,1 0 1 0 0,5 3-1 0 0,85 44 262 0 0,-89-47-530 0 0,0 2-1 0 0,0-1 1 0 0,-1 0 0 0 0,1 1 0 0 0,-1 0 0 0 0,0 0 0 0 0,0 0-1 0 0,0 1 1 0 0,-1-1 0 0 0,0 1 0 0 0,1 0 0 0 0,-2 0 0 0 0,1 0-1 0 0,-1 0 1 0 0,4 10 0 0 0,-1-3-88 0 0,0 1-1 0 0,7 12 1 0 0,-7-16 56 0 0,-3-3 10 0 0,0 1 0 0 0,-1-1 0 0 0,1 1 0 0 0,-1-1 0 0 0,0 1 0 0 0,0 7 0 0 0,-1-11 18 0 0,0-1 3 0 0,0 1 0 0 0,0-1-1 0 0,-1 1 1 0 0,1-1 0 0 0,-1 0-1 0 0,1 1 1 0 0,-2 3 0 0 0,-2 6-30 0 0,4-11 37 0 0,0 1 0 0 0,0 0-1 0 0,-1-1 1 0 0,1 1 0 0 0,-1-1 0 0 0,1 1-1 0 0,-1 0 1 0 0,1-1 0 0 0,-1 1-1 0 0,0-1 1 0 0,0 1 0 0 0,0-1 0 0 0,0 0-1 0 0,0 1 1 0 0,0-1 0 0 0,0 0-1 0 0,0 0 1 0 0,0 0 0 0 0,-1 0 0 0 0,1 0-1 0 0,0 0 1 0 0,-1 0 0 0 0,-1 1-1 0 0,-14 9-38 0 0,1 0-1 0 0,-15 15 0 0 0,14-11 18 0 0,-22 14 0 0 0,31-24-44 0 0,0 0 0 0 0,-1 0 0 0 0,1-1-1 0 0,-18 5 1 0 0,20-7-622 0 0,-1-1 0 0 0,0 0 0 0 0,1 0 1 0 0,-11 0-1 0 0,3 5-4618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2:11.231"/>
    </inkml:context>
    <inkml:brush xml:id="br0">
      <inkml:brushProperty name="width" value="0.1" units="cm"/>
      <inkml:brushProperty name="height" value="0.1" units="cm"/>
    </inkml:brush>
  </inkml:definitions>
  <inkml:trace contextRef="#ctx0" brushRef="#br0">1 1 2433 0 0,'11'1'1330'0'0,"-8"-1"-1005"0"0,0 0 1 0 0,0 1-1 0 0,0-1 1 0 0,0 1-1 0 0,0-1 1 0 0,0 1-1 0 0,0 0 0 0 0,-1 0 1 0 0,1 0-1 0 0,0 1 1 0 0,0-1-1 0 0,-1 1 1 0 0,1-1-1 0 0,3 4 1 0 0,12 9 1998 0 0,-15-12-1988 0 0,0 0 1 0 0,0 1 0 0 0,0-1-1 0 0,0 0 1 0 0,0 1 0 0 0,3 5 0 0 0,-2-2 105 0 0,-1-4-293 0 0,-2 1 0 0 0,1 0 0 0 0,0-1 0 0 0,0 1 0 0 0,-1 0 0 0 0,1 0 0 0 0,-1 0 0 0 0,0 0 0 0 0,0 1 0 0 0,0-1 1 0 0,0 4-1 0 0,-1-6-117 0 0,0 0 1 0 0,0 0 0 0 0,1 0 0 0 0,-1-1 0 0 0,0 1 0 0 0,0 0-1 0 0,1 0 1 0 0,-1 0 0 0 0,1 0 0 0 0,-1-1 0 0 0,0 1 0 0 0,1 0-1 0 0,0 0 1 0 0,-1-1 0 0 0,1 1 0 0 0,0 0 0 0 0,0 0-14 0 0,0 0 0 0 0,0-1 1 0 0,-1 1-1 0 0,1 0 0 0 0,-1 0 0 0 0,1-1 1 0 0,-1 1-1 0 0,1 0 0 0 0,-1 0 0 0 0,1 0 1 0 0,-1 0-1 0 0,0 0 0 0 0,1 0 0 0 0,-1-1 1 0 0,0 1-1 0 0,0 2 0 0 0,0-2-12 0 0,1 0 1 0 0,-1 0-1 0 0,0 0 0 0 0,0 0 0 0 0,1 0 0 0 0,-1 0 1 0 0,0 0-1 0 0,1 0 0 0 0,-1 0 0 0 0,1 0 0 0 0,0 1 1 0 0,0-1-6 0 0,-1 0 1 0 0,1 0 0 0 0,0 0-1 0 0,-1 0 1 0 0,1 0 0 0 0,-1 1-1 0 0,1-1 1 0 0,-1 2 0 0 0,0 2-4 0 0,0 0 0 0 0,0-1 0 0 0,0 1 1 0 0,-2 5-1 0 0,1-7-6 0 0,1 1 0 0 0,-1 0 1 0 0,1-1-1 0 0,0 1 1 0 0,0 0-1 0 0,0 0 0 0 0,1 6 1 0 0,3 3-23 0 0,-2-8 10 0 0,-1-1-1 0 0,0 0 1 0 0,0 1 0 0 0,1 5-1 0 0,-2-4-14 0 0,1 0-1 0 0,0 0 1 0 0,0 0-1 0 0,1 0 0 0 0,0 0 1 0 0,0-1-1 0 0,0 1 1 0 0,0-1-1 0 0,1 1 1 0 0,4 6-1 0 0,-3-5-83 0 0,-1 2-1 0 0,1-1 0 0 0,-2 0 1 0 0,1 0-1 0 0,-1 1 1 0 0,-1 0-1 0 0,1 8 1 0 0,6 25-974 0 0,-4-29-68 0 0,-2 0 1 0 0,3 23 0 0 0,-5-32 822 0 0,1 0 1 0 0,-1 0-1 0 0,1 0 1 0 0,0 0-1 0 0,3 5 0 0 0,1 4-1130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2:11.917"/>
    </inkml:context>
    <inkml:brush xml:id="br0">
      <inkml:brushProperty name="width" value="0.1" units="cm"/>
      <inkml:brushProperty name="height" value="0.1" units="cm"/>
    </inkml:brush>
  </inkml:definitions>
  <inkml:trace contextRef="#ctx0" brushRef="#br0">1 453 5505 0 0,'9'19'2787'0'0,"7"24"-1"0"0,-14-36-2639 0 0,-1 1-1 0 0,1-1 0 0 0,-2 1 0 0 0,1 0 1 0 0,-1-1-1 0 0,-1 1 0 0 0,1-1 0 0 0,-1 1 1 0 0,-3 10-1 0 0,2-9-121 0 0,1 1 0 0 0,0-1 0 0 0,0 1 1 0 0,1 0-1 0 0,1 9 0 0 0,1-5 20 0 0,1-1 0 0 0,0 0 0 0 0,0 0 0 0 0,11 23 0 0 0,-12-32-34 0 0,0 1 6 0 0,0 0 0 0 0,0-1 1 0 0,1 1-1 0 0,-1 0 1 0 0,1-1-1 0 0,6 7 0 0 0,-6-8-14 0 0,-3-3-4 0 0,0 1 1 0 0,1-1-1 0 0,-1 0 0 0 0,0 0 1 0 0,0 1-1 0 0,1-1 1 0 0,-1 0-1 0 0,0 0 0 0 0,0 0 1 0 0,1 0-1 0 0,-1 0 0 0 0,0 1 1 0 0,0-1-1 0 0,1 0 0 0 0,-1 0 1 0 0,0 0-1 0 0,0 0 1 0 0,1 0-1 0 0,-1 0 0 0 0,0 0 1 0 0,1 0-1 0 0,-1 0 0 0 0,0 0 1 0 0,1 0-1 0 0,-1 0 0 0 0,1 0 1 0 0,-1-11 37 0 0,-9-14 135 0 0,0-2-20 0 0,-6-97 158 0 0,15 122-309 0 0,-2-33 44 0 0,2 0-1 0 0,1 0 1 0 0,8-41 0 0 0,-7 61 21 0 0,1-1 1 0 0,0 1 0 0 0,1 0-1 0 0,1 0 1 0 0,8-17 0 0 0,-12 30-52 0 0,0 1 1 0 0,-1 0-1 0 0,1-1 0 0 0,0 1 1 0 0,0 0-1 0 0,0 0 1 0 0,0 0-1 0 0,0 0 1 0 0,0 0-1 0 0,0 0 1 0 0,0 0-1 0 0,0 0 0 0 0,1 0 1 0 0,-1 0-1 0 0,0 1 1 0 0,1-1-1 0 0,-1 0 1 0 0,0 1-1 0 0,1-1 1 0 0,-1 1-1 0 0,1 0 0 0 0,-1-1 1 0 0,1 1-1 0 0,-1 0 1 0 0,1 0-1 0 0,-1 0 1 0 0,1 0-1 0 0,-1 0 1 0 0,1 0-1 0 0,-1 0 0 0 0,0 1 1 0 0,1-1-1 0 0,-1 1 1 0 0,1-1-1 0 0,-1 1 1 0 0,1-1-1 0 0,0 2 1 0 0,-1-2-15 0 0,0 1 1 0 0,0 0 0 0 0,0 0 0 0 0,-1-1 0 0 0,1 1-1 0 0,0 0 1 0 0,0 0 0 0 0,-1 0 0 0 0,1 0 0 0 0,-1 0 0 0 0,1 0-1 0 0,-1 0 1 0 0,2 2 0 0 0,2 5-1 0 0,-1-2 0 0 0,1 1 0 0 0,-1-1 0 0 0,3 11 0 0 0,-4-11 0 0 0,1 0 0 0 0,-1 0 0 0 0,1-1-1 0 0,5 9 1 0 0,-2-5 3 0 0,9 19 0 0 0,-2-3 4 0 0,5 11 5 0 0,13 19 48 0 0,-26-48-46 0 0,0 0 1 0 0,1-1-1 0 0,-1 1 1 0 0,1-1-1 0 0,11 9 1 0 0,3 1 40 0 0,-12-9 18 0 0,1 0 1 0 0,1 0-1 0 0,-1-1 1 0 0,14 7-1 0 0,-12-7 40 0 0,-9-5-65 0 0,0 0 0 0 0,0 1 0 0 0,0-1 0 0 0,0-1 0 0 0,1 1 0 0 0,-1 0 0 0 0,3 0 0 0 0,-5-1-37 0 0,1 0 0 0 0,0 0 0 0 0,-1 0 0 0 0,1 0-1 0 0,0 0 1 0 0,0 0 0 0 0,-1-1 0 0 0,1 1 0 0 0,0 0 0 0 0,-1 0 0 0 0,1-1 0 0 0,-1 1 0 0 0,1 0 0 0 0,0-1 0 0 0,-1 1 0 0 0,1-1 0 0 0,-1 1 0 0 0,1-1 0 0 0,-1 1 0 0 0,1-1 0 0 0,-1 1 0 0 0,1-1-1 0 0,-1 1 1 0 0,0-1 0 0 0,1 0 0 0 0,-1 1 0 0 0,0-1 0 0 0,1 0 0 0 0,1-4 13 0 0,-1 0 1 0 0,1 0-1 0 0,-1 0 0 0 0,0-1 1 0 0,-1 1-1 0 0,1 0 0 0 0,-1 0 1 0 0,-1-8-1 0 0,2-8-11 0 0,-1-4-5 0 0,-3-33 0 0 0,0-3 3 0 0,-2-20-7 0 0,2 51 1 0 0,-4-21 7 0 0,-1-13-6 0 0,8 56-27 0 0,-10-169-1616 0 0,10 172 857 0 0,-1 0 0 0 0,0 1 1 0 0,0-1-1 0 0,0 0 0 0 0,-4-8 1 0 0,-4 15-2550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52:12.700"/>
    </inkml:context>
    <inkml:brush xml:id="br0">
      <inkml:brushProperty name="width" value="0.1" units="cm"/>
      <inkml:brushProperty name="height" value="0.1" units="cm"/>
    </inkml:brush>
  </inkml:definitions>
  <inkml:trace contextRef="#ctx0" brushRef="#br0">154 148 4633 0 0,'11'1'1100'0'0,"1"-1"-1"0"0,-1-1 1 0 0,0 0 0 0 0,0-1-1 0 0,0 0 1 0 0,17-5 0 0 0,-27 6-1033 0 0,6-1 184 0 0,-1 0 0 0 0,1 0 0 0 0,-1-1-1 0 0,0 0 1 0 0,0-1 0 0 0,0 1 0 0 0,8-7-1 0 0,1-3 43 0 0,-12 11-265 0 0,0 0 1 0 0,-1 0-1 0 0,1 0 1 0 0,-1-1 0 0 0,1 1-1 0 0,-1-1 1 0 0,0 0-1 0 0,0 0 1 0 0,0 0-1 0 0,0 0 1 0 0,-1 0-1 0 0,1 0 1 0 0,1-5 0 0 0,2-6 13 0 0,0-4-19 0 0,-4 17-25 0 0,-1 0 0 0 0,0 0 0 0 0,0 1 0 0 0,0-1 0 0 0,0 0 0 0 0,0 0 0 0 0,-1 0 0 0 0,1 1 0 0 0,0-1 0 0 0,0 0 0 0 0,0 0 0 0 0,-1 0 0 0 0,1 1 0 0 0,0-1 0 0 0,-1 0 0 0 0,1 1 0 0 0,-1-1 0 0 0,1 0 0 0 0,-2 0 0 0 0,2 0-2 0 0,-1 1 0 0 0,0-1 0 0 0,0 1 0 0 0,1 0 0 0 0,-1 0 0 0 0,0 0 0 0 0,0-1 0 0 0,1 1 0 0 0,-1 0-1 0 0,0 0 1 0 0,0 0 0 0 0,0 0 0 0 0,1 0 0 0 0,-1 0 0 0 0,0 0 0 0 0,0 1 0 0 0,1-1 0 0 0,-1 0 0 0 0,0 0 0 0 0,0 1 0 0 0,0-1 0 0 0,-14 7-19 0 0,-8 7-22 0 0,1 1-1 0 0,-27 24 1 0 0,36-28 27 0 0,-3 3-39 0 0,-25 28 0 0 0,-46 69-105 0 0,80-101 154 0 0,1 0 0 0 0,0 0 0 0 0,0 1-1 0 0,1 0 1 0 0,-5 15 0 0 0,-6 13 1 0 0,12-30 2 0 0,1 0 0 0 0,0 1 0 0 0,0-1 0 0 0,1 1-1 0 0,0 0 1 0 0,0-1 0 0 0,1 1 0 0 0,1 0-1 0 0,0 0 1 0 0,0 0 0 0 0,3 14 0 0 0,-2-16-9 0 0,1 1 1 0 0,0-1 0 0 0,0 0-1 0 0,1 0 1 0 0,0 0 0 0 0,0 0-1 0 0,1 0 1 0 0,0-1 0 0 0,1 1-1 0 0,-1-1 1 0 0,1 0 0 0 0,1-1-1 0 0,7 8 1 0 0,4 2-24 0 0,-7-6 8 0 0,0-1-1 0 0,20 14 1 0 0,-22-18 21 0 0,-1-1 1 0 0,0 0 0 0 0,1 0 0 0 0,0-1-1 0 0,0 0 1 0 0,0 0 0 0 0,0-1-1 0 0,1 0 1 0 0,-1-1 0 0 0,0 0 0 0 0,1 0-1 0 0,9-1 1 0 0,-8 0-4 0 0,-3 1-27 0 0,1-1-1 0 0,-1-1 1 0 0,15-2-1 0 0,-20 3 19 0 0,1-1 1 0 0,-1 0-1 0 0,0 0 0 0 0,1 0 0 0 0,-1 0 0 0 0,0 0 1 0 0,0-1-1 0 0,0 1 0 0 0,0-1 0 0 0,0 1 0 0 0,0-1 1 0 0,0 0-1 0 0,0 0 0 0 0,-1 0 0 0 0,3-3 1 0 0,-3 3 6 0 0,0 0 0 0 0,-1 1 0 0 0,1-1 0 0 0,0 0 1 0 0,-1 0-1 0 0,1 0 0 0 0,-1 0 0 0 0,0 0 1 0 0,0 0-1 0 0,0 0 0 0 0,0 0 0 0 0,0 0 1 0 0,-1-2-1 0 0,1-3-22 0 0,-2 1 0 0 0,-3-12 1 0 0,-16-33-42 0 0,13 30 72 0 0,2 6 5 0 0,-7-28-1 0 0,13 41 1 0 0,-1 0 0 0 0,0 0 0 0 0,1-1 1 0 0,-1 1-1 0 0,0 0 0 0 0,-1 0 0 0 0,1 0 0 0 0,-3-3 0 0 0,-3-7 4 0 0,6 11-5 0 0,0-1-1 0 0,-1 1 1 0 0,1-1 0 0 0,0 1 0 0 0,0 0 0 0 0,0 0-1 0 0,-1-1 1 0 0,-2-1 0 0 0,-3 0 15 0 0,7 3-13 0 0,0 0-1 0 0,0 0 1 0 0,0 0-1 0 0,0 0 1 0 0,0 0-1 0 0,0 0 1 0 0,0 0-1 0 0,0 0 1 0 0,0 0-1 0 0,-1 0 1 0 0,1 0 0 0 0,0 0-1 0 0,0 0 1 0 0,0 0-1 0 0,0 0 1 0 0,0 0-1 0 0,0 0 1 0 0,0 0-1 0 0,0 0 1 0 0,0 0-1 0 0,0 0 1 0 0,0 0-1 0 0,-1 0 1 0 0,1 0 0 0 0,0 0-1 0 0,0 0 1 0 0,0 0-1 0 0,0 0 1 0 0,0 0-1 0 0,0 0 1 0 0,0 0-1 0 0,0 0 1 0 0,0 0-1 0 0,0 0 1 0 0,0 0-1 0 0,0 0 1 0 0,0 0 0 0 0,0 1-1 0 0,0-1 1 0 0,0 0-1 0 0,-1 0 1 0 0,1 0-1 0 0,0 0 1 0 0,0 0-1 0 0,0 0 1 0 0,33 14 702 0 0,28 6 91 0 0,-56-19-765 0 0,0 0 1 0 0,0-1-1 0 0,1 1 1 0 0,-1-1 0 0 0,0 0-1 0 0,0 0 1 0 0,0-1-1 0 0,1 0 1 0 0,-1 0-1 0 0,0 0 1 0 0,0 0-1 0 0,0-1 1 0 0,0 0-1 0 0,-1 0 1 0 0,1 0 0 0 0,0 0-1 0 0,-1-1 1 0 0,1 0-1 0 0,-1 0 1 0 0,5-4-1 0 0,-6 4-22 0 0,1 0 0 0 0,0 0 0 0 0,6-4 0 0 0,-7 6-7 0 0,0-1 0 0 0,0 0 0 0 0,0 0 0 0 0,0 0-1 0 0,0-1 1 0 0,-1 1 0 0 0,3-4 0 0 0,24-23-8 0 0,-28 29 6 0 0,-1-1 0 0 0,1 0 0 0 0,-1 1 0 0 0,1-1 0 0 0,-1 0-1 0 0,0 1 1 0 0,1-1 0 0 0,-1 0 0 0 0,0 0 0 0 0,0 1 0 0 0,1-1-1 0 0,-1 0 1 0 0,0 0 0 0 0,0-1 0 0 0,0 2 0 0 0,0 0 0 0 0,0 1 0 0 0,0-1 0 0 0,0 0 0 0 0,0 0 0 0 0,0 0 0 0 0,0 0 0 0 0,0 0-1 0 0,1 0 1 0 0,-1 0 0 0 0,0 0 0 0 0,0 1 0 0 0,0-1 0 0 0,0 0 0 0 0,0 0 0 0 0,0 0 0 0 0,0 0 0 0 0,0 0 0 0 0,0 0 0 0 0,1 0 0 0 0,-1 0 0 0 0,0 0 0 0 0,0 0 0 0 0,0 0 0 0 0,0 0-1 0 0,0 0 1 0 0,0 0 0 0 0,0 0 0 0 0,1 0 0 0 0,-1 0 0 0 0,0 0 0 0 0,0 0 0 0 0,0 0 0 0 0,0 0 0 0 0,0 0 0 0 0,0 0 0 0 0,0 0 0 0 0,1 0 0 0 0,-1 0 0 0 0,0 0 0 0 0,0 0 0 0 0,0 0-1 0 0,0 0 1 0 0,0 0 0 0 0,0 0 0 0 0,0-1 0 0 0,0 1 0 0 0,1 0 0 0 0,-1 0 0 0 0,0 0 0 0 0,0 0 0 0 0,0 0 0 0 0,0 0 0 0 0,0 0 0 0 0,0 0 0 0 0,0 0 0 0 0,0-1 0 0 0,1 12-3 0 0,0 0 1 0 0,2 14-1 0 0,2 7 24 0 0,4 65 128 0 0,-8-82-101 0 0,6 22 1 0 0,-3-13-6 0 0,0-3-9 0 0,0-1 1 0 0,2-1-1 0 0,0 1 0 0 0,1-1 0 0 0,10 20 0 0 0,-17-38-68 0 0,0-1 0 0 0,0 1 1 0 0,1-1-1 0 0,-1 1 0 0 0,0 0 0 0 0,1-1 0 0 0,-1 1 0 0 0,0-1 0 0 0,1 1 1 0 0,-1-1-1 0 0,1 0 0 0 0,-1 1 0 0 0,1-1 0 0 0,-1 1 0 0 0,1-1 1 0 0,-1 0-1 0 0,1 1 0 0 0,-1-1 0 0 0,1 0 0 0 0,0 0 0 0 0,-1 1 1 0 0,1-1-1 0 0,0 0 0 0 0,0 0-51 0 0,-1 0-1 0 0,1 0 1 0 0,-1 0 0 0 0,0-1 0 0 0,1 1 0 0 0,-1 0-1 0 0,0 0 1 0 0,1-1 0 0 0,-1 1 0 0 0,0 0 0 0 0,1-1-1 0 0,-1 1 1 0 0,0 0 0 0 0,1-1 0 0 0,-1 1 0 0 0,0 0-1 0 0,0-1 1 0 0,0 1 0 0 0,0-1 0 0 0,1 1 0 0 0,-1 0-1 0 0,0-1 1 0 0,0 1 0 0 0,0-1 0 0 0,0 1 0 0 0,0-1-1 0 0,0 1 1 0 0,0 0 0 0 0,0-1 0 0 0,0 1 0 0 0,0-1-1 0 0,0 0 1 0 0,0-22-2173 0 0,0 8 415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7T17:46:26.100"/>
    </inkml:context>
    <inkml:brush xml:id="br0">
      <inkml:brushProperty name="width" value="0.1" units="cm"/>
      <inkml:brushProperty name="height" value="0.1" units="cm"/>
    </inkml:brush>
  </inkml:definitions>
  <inkml:trace contextRef="#ctx0" brushRef="#br0">1 72 1352 0 0,'19'-36'4504'0'0,"-13"24"-3340"0"0,8-9 953 0 0,-14 21-2099 0 0,1-1 1 0 0,-1 1 0 0 0,0 0 0 0 0,1 0 0 0 0,-1 0 0 0 0,0-1 0 0 0,1 1-1 0 0,-1 0 1 0 0,0 0 0 0 0,1 0 0 0 0,-1 0 0 0 0,1 0 0 0 0,-1 0-1 0 0,0 0 1 0 0,1-1 0 0 0,-1 1 0 0 0,0 0 0 0 0,1 1 0 0 0,-1-1 0 0 0,1 0-1 0 0,-1 0 1 0 0,0 0 0 0 0,1 0 0 0 0,-1 0 0 0 0,1 0 0 0 0,-1 1 0 0 0,1-1-10 0 0,0 0 0 0 0,-1 0 0 0 0,1 0 0 0 0,0 1 0 0 0,-1-1 0 0 0,1 0 0 0 0,-1 0 1 0 0,1 1-1 0 0,-1-1 0 0 0,1 1 0 0 0,-1-1 0 0 0,1 0 0 0 0,-1 1 0 0 0,1-1 0 0 0,-1 1 1 0 0,1 0-1 0 0,1 5 7 0 0,0 1 1 0 0,-1-1-1 0 0,0 1 1 0 0,0-1-1 0 0,0 13 0 0 0,-4 243 289 0 0,9-119-167 0 0,-1-59-28 0 0,-3-67-61 0 0,5 24 1 0 0,-4-26-18 0 0,-1-1 0 0 0,2 22 1 0 0,-4-35-59 0 0,-1-1 0 0 0,1 1 1 0 0,0-1-1 0 0,0 0 1 0 0,0 1-1 0 0,0-1 1 0 0,0 1-1 0 0,0-1 1 0 0,1 1-1 0 0,-1-1 0 0 0,0 0 1 0 0,0 1-1 0 0,0-1 1 0 0,0 1-1 0 0,0-1 1 0 0,1 0-1 0 0,-1 1 1 0 0,0-1-1 0 0,0 0 0 0 0,0 1 1 0 0,1-1-1 0 0,0 1 1 0 0,-1-2-11 0 0,0 1 0 0 0,0 0 0 0 0,0 0 0 0 0,1-1 0 0 0,-1 1 1 0 0,0 0-1 0 0,0-1 0 0 0,0 1 0 0 0,1 0 0 0 0,-1-1 0 0 0,0 1 0 0 0,0-1 1 0 0,0 1-1 0 0,0 0 0 0 0,0-1 0 0 0,0 1 0 0 0,0 0 0 0 0,0-1 0 0 0,0 1 0 0 0,0-1 1 0 0,0 1-1 0 0,0 0 0 0 0,0-1 0 0 0,0 1 0 0 0,-1-1 0 0 0,-1-28-843 0 0,0 10 185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10/16/2020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in Chapter 6 we will be learning some basic enzyme principles to get us started on our journey of Enzyme activity and regulation.</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oxidoreductase enzymes, the third level of classification refers to the electron acceptor in the oxidation reaction. In the case of Lactate Dehydrogenase, NAD+ is the electron acceptor. Recall that we noted previously that electrons and hydrogens usually move together in biological oxidation/reduction reactions. So if you follow the hydrogens, you are also following the electrons. If a molecule loses electrons (and the associated hydrogens) it becomes oxidized. If it gains electrons (and the associated hydrogens) it is reduced. If we look at the classification scheme for Lactate Dehydrogenase, we can see that the third position is also 1!  So it is 1.1.1.  The last digit for Lactate Dehydrogenase is 27, as it is the 27</a:t>
            </a:r>
            <a:r>
              <a:rPr lang="en-US" baseline="30000" dirty="0"/>
              <a:t>th</a:t>
            </a:r>
            <a:r>
              <a:rPr lang="en-US" dirty="0"/>
              <a:t> enzyme to be characterized in this class. So its full classification is: 1.1.1.27.  For this class, you will only need to be familiar with the first classification level.</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1522145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systematically visit these different types of reactions throughout both this term and next term. You should be able to place an enzyme into it’s proper primary class. So on this list, you are already familiar now with two classes…the oxidoreductases that we just looked at, and the hydrolase reactions. Can you think of any dehydration/hydrolysis reactions that we have already looked at? Hopefully, you jumped up and down and shouted, yes!  Protein synthesis…you can identify these reactions with the consumption or formation of water as one of the reactants or products, respectively. You’ve also heard about another one of these, although we didn’t look at the reaction in detail. The DNA Ligase enzyme that fuses the backbone of DNA together during those cloning reactions that we talked about. This enzyme also is active during DNA replication and falls in the ligase class of enzymes. Ligases join two things together to form one thing. This differs from the hydrolase enzymes in that water is not involved in the process. Ligases often use the energy of ATP hydrolysis to mediate the reaction. </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3529070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DNA Ligase reaction. </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1783274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DNA Ligase reaction. In the first part of the reaction, ATP is cleaved and the monophosphate is attached covalently to the enzyme. An oxygen from the phosphate group of the broken link in the DNA backbone, can then mediate nucleophilic attack on the AMP bound to the enzyme, causing it to release from the enzyme and covalently join with the phosphate group.</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3243346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part of the reaction, the AMP bound to the phosphate group can then serve as a leaving group. In this part of the reaction, the alcohol oxygen from the 3’-hydroxyl group mediates nucleophilic attack on the phosphorous  of the 5’ phosphate group. The AMP bond is cleaved, releasing AMP and the sugar-phosphate backbone is resealed.</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1349819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we’ve looked at three classes…let’s see an example of a transferase</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362054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Transferases mediate </a:t>
            </a:r>
            <a:r>
              <a:rPr lang="en-US" b="1" i="1" dirty="0">
                <a:solidFill>
                  <a:srgbClr val="000000"/>
                </a:solidFill>
                <a:effectLst/>
                <a:latin typeface="Open Sans" panose="020B0606030504020204" pitchFamily="34" charset="0"/>
              </a:rPr>
              <a:t>group transfer reactions</a:t>
            </a:r>
            <a:r>
              <a:rPr lang="en-US" b="0" i="0" dirty="0">
                <a:solidFill>
                  <a:srgbClr val="000000"/>
                </a:solidFill>
                <a:effectLst/>
                <a:latin typeface="Open Sans" panose="020B0606030504020204" pitchFamily="34" charset="0"/>
              </a:rPr>
              <a:t>. In </a:t>
            </a:r>
            <a:r>
              <a:rPr lang="en-US" b="1" i="1" dirty="0">
                <a:solidFill>
                  <a:srgbClr val="000000"/>
                </a:solidFill>
                <a:effectLst/>
                <a:latin typeface="Open Sans" panose="020B0606030504020204" pitchFamily="34" charset="0"/>
              </a:rPr>
              <a:t>group transfer reactions</a:t>
            </a:r>
            <a:r>
              <a:rPr lang="en-US" b="0" i="0" dirty="0">
                <a:solidFill>
                  <a:srgbClr val="000000"/>
                </a:solidFill>
                <a:effectLst/>
                <a:latin typeface="Open Sans" panose="020B0606030504020204" pitchFamily="34" charset="0"/>
              </a:rPr>
              <a:t>, a functional group will be transferred from one molecule that serves as the donor molecule to another molecule that will be the acceptor molecule. The transfer of an amine functional group from one molecule to another is common example of this type of reaction and is shown here.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1735617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an example of an isomerase next…</a:t>
            </a: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3647784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In </a:t>
            </a:r>
            <a:r>
              <a:rPr lang="en-US" b="1" i="1" dirty="0">
                <a:solidFill>
                  <a:srgbClr val="000000"/>
                </a:solidFill>
                <a:effectLst/>
                <a:latin typeface="Open Sans" panose="020B0606030504020204" pitchFamily="34" charset="0"/>
              </a:rPr>
              <a:t>isomerization reactions</a:t>
            </a:r>
            <a:r>
              <a:rPr lang="en-US" b="0" i="0" dirty="0">
                <a:solidFill>
                  <a:srgbClr val="000000"/>
                </a:solidFill>
                <a:effectLst/>
                <a:latin typeface="Open Sans" panose="020B0606030504020204" pitchFamily="34" charset="0"/>
              </a:rPr>
              <a:t> a single molecule is rearranged such that it retains the same molecular formula but now has a different bonding order of the atoms forming a structural or stereoisomer. The conversion of glucose 6-phosphate to fructose 6-phosphate is a good example of an isomerization reaction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2444170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class we need to take a look at are the lyases.</a:t>
            </a:r>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386917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quite a few sections in this chapter, but as you will see, many are quite short! </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1007887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Lyase reactions mediate the formation and removal of carbon-carbon double bonds within a molecule. Now you may notice that when the double bond is removed, that new hydrogen atoms are added to the molecule…yes, if you were caught up thinking about our oxidoreductase story, you might be saying to yourself…hold up…are electrons also moving with those hydrogens? Is this also an oxidoreductase reaction? And you would be correct!!  Yes, lyase reactions are also redox reactions. </a:t>
            </a:r>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3710076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lyase reactions are technically also oxidoreductase reactions, they have a special classification of their own. Class 4. This is mainly due to the type of redox reactions that are classified in EC 1.  These tend to have the formula of: A + B = C + D; or two reactants form two products. Hydrolases and transferases also follow this reaction style. Lyase reactions differ, in that their major formula is: A = B + C where one molecule is converted to two or two into one in the reverse direction. Ligases also follow this type of formula. Isomerases follow the formula A = B or only 1 substrate and 1 product. Anyway, this difference in formula type is the main reason why lyases are classified as their own enzyme class, rather than with the other oxidoreductase enzymes. </a:t>
            </a:r>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3181140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define some general features of enzymes.</a:t>
            </a:r>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574350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Amino acid-based enzymes are globular proteins that range in size from less than 100 to more than 2,000 amino acid residues. These amino acids can be arranged as one or more polypeptide chains that are folded and bent to form a specific three-dimensional structure, incorporating a small area known as the active site, where the substrate actually binds. The active site may well involve only a small number (less than 10) of the constituent amino acids. It is the shape and charge properties of the active site that enable it to bind to a single type of substrate molecule, so that the enzyme is able to demonstrate considerable specificity in its catalytic activity.</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723440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enzymes require a cofactor to be functional.  This can be a small organic molecule or a metal ion that helps mediate the reaction. Small organic molecules that can bind and be released from the enzyme are called coenzymes. If the small organic molecules bind really tightly to the enzyme they are called prosthetic groups. When the enzyme does not contain its cofactor, it is called an apoenzyme. With the cofactor it is called the holoenzyme. </a:t>
            </a:r>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1085168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provides an introduction to the energetics of enzyme reactions. </a:t>
            </a:r>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3536250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enzymes enhance reaction rates, however, they do not change the equilibrium of the reaction or the spontaneity. These are determined by the intrinsic properties of the substrate and products. Recall that K equilibrium is determined by a ratio of the products over the substrates.</a:t>
            </a:r>
          </a:p>
        </p:txBody>
      </p:sp>
      <p:sp>
        <p:nvSpPr>
          <p:cNvPr id="4" name="Slide Number Placeholder 3"/>
          <p:cNvSpPr>
            <a:spLocks noGrp="1"/>
          </p:cNvSpPr>
          <p:nvPr>
            <p:ph type="sldNum" sz="quarter" idx="5"/>
          </p:nvPr>
        </p:nvSpPr>
        <p:spPr/>
        <p:txBody>
          <a:bodyPr/>
          <a:lstStyle/>
          <a:p>
            <a:fld id="{2ED13A92-1542-4DD8-9582-4F65BF3293BF}" type="slidenum">
              <a:rPr lang="en-US" smtClean="0"/>
              <a:t>26</a:t>
            </a:fld>
            <a:endParaRPr lang="en-US"/>
          </a:p>
        </p:txBody>
      </p:sp>
    </p:spTree>
    <p:extLst>
      <p:ext uri="{BB962C8B-B14F-4D97-AF65-F5344CB8AC3E}">
        <p14:creationId xmlns:p14="http://schemas.microsoft.com/office/powerpoint/2010/main" val="31169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Enzymes form complexes with their substrates during the reaction. The ES complex makes the reaction more favorable.  Once the reaction has occurred and the product is formed, the product dissociates from the enzyme. </a:t>
            </a:r>
          </a:p>
        </p:txBody>
      </p:sp>
      <p:sp>
        <p:nvSpPr>
          <p:cNvPr id="4" name="Slide Number Placeholder 3"/>
          <p:cNvSpPr>
            <a:spLocks noGrp="1"/>
          </p:cNvSpPr>
          <p:nvPr>
            <p:ph type="sldNum" sz="quarter" idx="5"/>
          </p:nvPr>
        </p:nvSpPr>
        <p:spPr/>
        <p:txBody>
          <a:bodyPr/>
          <a:lstStyle/>
          <a:p>
            <a:fld id="{2ED13A92-1542-4DD8-9582-4F65BF3293BF}" type="slidenum">
              <a:rPr lang="en-US" smtClean="0"/>
              <a:t>27</a:t>
            </a:fld>
            <a:endParaRPr lang="en-US"/>
          </a:p>
        </p:txBody>
      </p:sp>
    </p:spTree>
    <p:extLst>
      <p:ext uri="{BB962C8B-B14F-4D97-AF65-F5344CB8AC3E}">
        <p14:creationId xmlns:p14="http://schemas.microsoft.com/office/powerpoint/2010/main" val="192426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In terms of energetics, reactions can be either exergonic (releasing energy) or endergonic (consuming energy). The reaction shown is exergonic (or the energy of the products is much lower than the energy of the reactants causing a release of energy during the reaction. </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Enzymes will not affect the overall change in Gibbs Free Energy. What enzymes do, is reduce the activation energy required to start the reaction process.  The second energy graph shows the reduction of the transition state energy when the enzyme is present. Ultimately, enzymes make the transition state of the reaction more likely to occur. Note, however, this cannot make an endergonic reaction exergonic. In the next section, we will begin to introduce enzyme kinetics.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28</a:t>
            </a:fld>
            <a:endParaRPr lang="en-US"/>
          </a:p>
        </p:txBody>
      </p:sp>
    </p:spTree>
    <p:extLst>
      <p:ext uri="{BB962C8B-B14F-4D97-AF65-F5344CB8AC3E}">
        <p14:creationId xmlns:p14="http://schemas.microsoft.com/office/powerpoint/2010/main" val="408914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first section, we will cover the nature and classification of enzymes</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2395737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As catalysts, enzymes are only required in very low concentrations, and they speed up reactions without themselves being consumed during the reaction. We usually describe enzymes as being capable of catalyzing the conversion of substrate molecules into product molecules. And this property is described by the constant called </a:t>
            </a:r>
            <a:r>
              <a:rPr lang="en-US" b="0" i="0" dirty="0" err="1">
                <a:solidFill>
                  <a:srgbClr val="000000"/>
                </a:solidFill>
                <a:effectLst/>
                <a:latin typeface="Open Sans" panose="020B0606030504020204" pitchFamily="34" charset="0"/>
              </a:rPr>
              <a:t>Kcat</a:t>
            </a:r>
            <a:r>
              <a:rPr lang="en-US" b="0" i="0" dirty="0">
                <a:solidFill>
                  <a:srgbClr val="000000"/>
                </a:solidFill>
                <a:effectLst/>
                <a:latin typeface="Open Sans" panose="020B0606030504020204" pitchFamily="34" charset="0"/>
              </a:rPr>
              <a:t> or the turnover rate or frequency. This catalytic constant represents the number of substrate molecules that can be converted to product by a single enzyme molecule per unit time (usually per minute or per second).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385140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As well as being highly potent catalysts, enzymes also possess remarkable specificity in that they generally catalyze the conversion of only one type (or at most a range of similar types) of substrate molecule into product molecules. Some enzymes demonstrate group specificity. For example, alkaline phosphatase (an enzyme that is commonly encountered in first-year laboratory sessions on enzyme kinetics) can remove a phosphate group from a variety of substrates.</a:t>
            </a:r>
            <a:r>
              <a:rPr lang="en-US" b="0" i="0" dirty="0">
                <a:solidFill>
                  <a:srgbClr val="6E6E6E"/>
                </a:solidFill>
                <a:effectLst/>
                <a:latin typeface="Open Sans" panose="020B0606030504020204" pitchFamily="34" charset="0"/>
              </a:rPr>
              <a:t> </a:t>
            </a:r>
            <a:r>
              <a:rPr lang="en-US" b="0" i="0" dirty="0">
                <a:solidFill>
                  <a:srgbClr val="000000"/>
                </a:solidFill>
                <a:effectLst/>
                <a:latin typeface="Open Sans" panose="020B0606030504020204" pitchFamily="34" charset="0"/>
              </a:rPr>
              <a:t>Other enzymes demonstrate much higher specificity, which is described as absolute specificity. For example, glucose oxidase shows almost total specificity for its substrate, β-D-glucose, and virtually no activity with any other monosaccharides.</a:t>
            </a:r>
            <a:r>
              <a:rPr lang="en-US" b="0" i="0" dirty="0">
                <a:solidFill>
                  <a:srgbClr val="6E6E6E"/>
                </a:solidFill>
                <a:effectLst/>
                <a:latin typeface="Open Sans" panose="020B0606030504020204" pitchFamily="34" charset="0"/>
              </a:rPr>
              <a:t> </a:t>
            </a:r>
            <a:r>
              <a:rPr lang="en-US" dirty="0"/>
              <a:t>Each enzyme has a specific catalytic rate for each substrate that it can catalyze</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121793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136078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Enzymes typically have common names (often called ‘trivial names’) which refer to the reaction that they catalyze, with the suffix ‘-</a:t>
            </a:r>
            <a:r>
              <a:rPr lang="en-US" b="0" i="0" dirty="0" err="1">
                <a:solidFill>
                  <a:srgbClr val="000000"/>
                </a:solidFill>
                <a:effectLst/>
                <a:latin typeface="Open Sans" panose="020B0606030504020204" pitchFamily="34" charset="0"/>
              </a:rPr>
              <a:t>ase</a:t>
            </a:r>
            <a:r>
              <a:rPr lang="en-US" b="0" i="0" dirty="0">
                <a:solidFill>
                  <a:srgbClr val="000000"/>
                </a:solidFill>
                <a:effectLst/>
                <a:latin typeface="Open Sans" panose="020B0606030504020204" pitchFamily="34" charset="0"/>
              </a:rPr>
              <a:t>’ (e.g. oxidase, dehydrogenase, carboxylase), although individual proteolytic enzymes generally have the suffix ‘-in’ (e.g. trypsin, chymotrypsin, papain). This is because these were some of the earliest enzymes discovered, and they were named before the ‘-</a:t>
            </a:r>
            <a:r>
              <a:rPr lang="en-US" b="0" i="0" dirty="0" err="1">
                <a:solidFill>
                  <a:srgbClr val="000000"/>
                </a:solidFill>
                <a:effectLst/>
                <a:latin typeface="Open Sans" panose="020B0606030504020204" pitchFamily="34" charset="0"/>
              </a:rPr>
              <a:t>ase</a:t>
            </a:r>
            <a:r>
              <a:rPr lang="en-US" b="0" i="0" dirty="0">
                <a:solidFill>
                  <a:srgbClr val="000000"/>
                </a:solidFill>
                <a:effectLst/>
                <a:latin typeface="Open Sans" panose="020B0606030504020204" pitchFamily="34" charset="0"/>
              </a:rPr>
              <a:t>’ enzyme classification system was put into place. In the early 1960s the Enzyme Commission came up with a layered enzyme classification system.  In this system, each enzyme is given a specific number.  For example, Lactate Dehydrogenase, shown here has the EC number 1.1.1.27. Each number refers to a classification level that gets more detailed and detailed at each step. Let’s use Lactate Dehydrogenase as an example. First, you may recognize from your experience with organic chemistry that lactate dehydrogenase is mediating a redox reaction. In this case the reduction reaction is shown in the forward direction and the oxidation reaction in the reverse. Recall that ketones can be reduced to secondary alcohols (and/or secondary alcohols can be oxidized to a ketone, in the reverse reaction). Note that Lactate Dehydrogenase can go either way depending on the circumstance…</a:t>
            </a:r>
            <a:r>
              <a:rPr lang="en-US" b="0" i="0" dirty="0" err="1">
                <a:solidFill>
                  <a:srgbClr val="000000"/>
                </a:solidFill>
                <a:effectLst/>
                <a:latin typeface="Open Sans" panose="020B0606030504020204" pitchFamily="34" charset="0"/>
              </a:rPr>
              <a:t>ie</a:t>
            </a:r>
            <a:r>
              <a:rPr lang="en-US" b="0" i="0" dirty="0">
                <a:solidFill>
                  <a:srgbClr val="000000"/>
                </a:solidFill>
                <a:effectLst/>
                <a:latin typeface="Open Sans" panose="020B0606030504020204" pitchFamily="34" charset="0"/>
              </a:rPr>
              <a:t> levels of product and reactant.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8154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number in the system refers to the primary classification system.  So if we look carefully, we can see that oxidoreductase enzymes are listed at #1, and the first digit in the Lactate Dehydrogenase E.C. number is 1. </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836730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type of enzyme class then has sublevels that it is divided into, based on the types of substrates and reactants involved in the reactions. For oxidoreductase enzymes, the second level of classification corresponds with the electron donor molecule in the reaction.  In the case of lactate dehydrogenase, this is the alcohol. As the oxidation reaction is shown in the reverse direction. So first, you would need to identify the oxidation reaction and then look to see what the reactant for the oxidation reaction is…Within the numbering system, alcohol is listed as #1.  So the first two levels of classification for Lactate Dehydrogenase is 1.1</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247463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10/16/2020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n.wikibooks.org/wiki/User:Swts0litu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en.wikibooks.org/wiki/User:Swts0litud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en.wikibooks.org/wiki/User:Swts0litud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ou.edu/chemistry/courses/online-chemistry-textbooks/ch450-and-ch451-biochemistry-defining-life-at-the-molecular-level/chapter-7-enzyme-kinetics/#CH450-6.6" TargetMode="External"/><Relationship Id="rId3" Type="http://schemas.openxmlformats.org/officeDocument/2006/relationships/hyperlink" Target="https://wou.edu/chemistry/courses/online-chemistry-textbooks/ch450-and-ch451-biochemistry-defining-life-at-the-molecular-level/chapter-7-enzyme-kinetics/#CH450-6.1" TargetMode="External"/><Relationship Id="rId7" Type="http://schemas.openxmlformats.org/officeDocument/2006/relationships/hyperlink" Target="https://wou.edu/chemistry/courses/online-chemistry-textbooks/ch450-and-ch451-biochemistry-defining-life-at-the-molecular-level/chapter-7-enzyme-kinetics/#CH450-6.5" TargetMode="External"/><Relationship Id="rId12" Type="http://schemas.openxmlformats.org/officeDocument/2006/relationships/hyperlink" Target="https://wou.edu/chemistry/courses/online-chemistry-textbooks/ch450-and-ch451-biochemistry-defining-life-at-the-molecular-level/chapter-7-enzyme-kinetics/#CH450-6.1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ou.edu/chemistry/courses/online-chemistry-textbooks/ch450-and-ch451-biochemistry-defining-life-at-the-molecular-level/chapter-7-enzyme-kinetics/#CH450-6.4" TargetMode="External"/><Relationship Id="rId11" Type="http://schemas.openxmlformats.org/officeDocument/2006/relationships/hyperlink" Target="https://wou.edu/chemistry/courses/online-chemistry-textbooks/ch450-and-ch451-biochemistry-defining-life-at-the-molecular-level/chapter-7-enzyme-kinetics/#CH450-6.9" TargetMode="External"/><Relationship Id="rId5" Type="http://schemas.openxmlformats.org/officeDocument/2006/relationships/hyperlink" Target="https://wou.edu/chemistry/courses/online-chemistry-textbooks/ch450-and-ch451-biochemistry-defining-life-at-the-molecular-level/chapter-7-enzyme-kinetics/#CH450-6.3" TargetMode="External"/><Relationship Id="rId10" Type="http://schemas.openxmlformats.org/officeDocument/2006/relationships/hyperlink" Target="https://wou.edu/chemistry/courses/online-chemistry-textbooks/ch450-and-ch451-biochemistry-defining-life-at-the-molecular-level/chapter-7-enzyme-kinetics/#CH450-6.8" TargetMode="External"/><Relationship Id="rId4" Type="http://schemas.openxmlformats.org/officeDocument/2006/relationships/hyperlink" Target="https://wou.edu/chemistry/courses/online-chemistry-textbooks/ch450-and-ch451-biochemistry-defining-life-at-the-molecular-level/chapter-7-enzyme-kinetics/#CH450-6.2" TargetMode="External"/><Relationship Id="rId9" Type="http://schemas.openxmlformats.org/officeDocument/2006/relationships/hyperlink" Target="https://wou.edu/chemistry/courses/online-chemistry-textbooks/ch450-and-ch451-biochemistry-defining-life-at-the-molecular-level/chapter-7-enzyme-kinetics/#CH450-6.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23.png"/><Relationship Id="rId42" Type="http://schemas.openxmlformats.org/officeDocument/2006/relationships/customXml" Target="../ink/ink20.xml"/><Relationship Id="rId47" Type="http://schemas.openxmlformats.org/officeDocument/2006/relationships/image" Target="../media/image36.png"/><Relationship Id="rId63" Type="http://schemas.openxmlformats.org/officeDocument/2006/relationships/image" Target="../media/image44.png"/><Relationship Id="rId68" Type="http://schemas.openxmlformats.org/officeDocument/2006/relationships/customXml" Target="../ink/ink33.xml"/><Relationship Id="rId16" Type="http://schemas.openxmlformats.org/officeDocument/2006/relationships/customXml" Target="../ink/ink7.xml"/><Relationship Id="rId11" Type="http://schemas.openxmlformats.org/officeDocument/2006/relationships/image" Target="../media/image18.png"/><Relationship Id="rId32" Type="http://schemas.openxmlformats.org/officeDocument/2006/relationships/customXml" Target="../ink/ink15.xml"/><Relationship Id="rId37" Type="http://schemas.openxmlformats.org/officeDocument/2006/relationships/image" Target="../media/image31.png"/><Relationship Id="rId53" Type="http://schemas.openxmlformats.org/officeDocument/2006/relationships/image" Target="../media/image39.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52.png"/><Relationship Id="rId5" Type="http://schemas.openxmlformats.org/officeDocument/2006/relationships/image" Target="../media/image15.png"/><Relationship Id="rId61" Type="http://schemas.openxmlformats.org/officeDocument/2006/relationships/image" Target="../media/image43.png"/><Relationship Id="rId82" Type="http://schemas.openxmlformats.org/officeDocument/2006/relationships/customXml" Target="../ink/ink40.xml"/><Relationship Id="rId19" Type="http://schemas.openxmlformats.org/officeDocument/2006/relationships/image" Target="../media/image22.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6.png"/><Relationship Id="rId30" Type="http://schemas.openxmlformats.org/officeDocument/2006/relationships/customXml" Target="../ink/ink14.xml"/><Relationship Id="rId35" Type="http://schemas.openxmlformats.org/officeDocument/2006/relationships/image" Target="../media/image30.png"/><Relationship Id="rId43" Type="http://schemas.openxmlformats.org/officeDocument/2006/relationships/image" Target="../media/image34.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media/image47.png"/><Relationship Id="rId77" Type="http://schemas.openxmlformats.org/officeDocument/2006/relationships/image" Target="../media/image51.png"/><Relationship Id="rId8" Type="http://schemas.openxmlformats.org/officeDocument/2006/relationships/customXml" Target="../ink/ink3.xml"/><Relationship Id="rId51" Type="http://schemas.openxmlformats.org/officeDocument/2006/relationships/image" Target="../media/image38.png"/><Relationship Id="rId72" Type="http://schemas.openxmlformats.org/officeDocument/2006/relationships/customXml" Target="../ink/ink35.xml"/><Relationship Id="rId80" Type="http://schemas.openxmlformats.org/officeDocument/2006/relationships/customXml" Target="../ink/ink39.xml"/><Relationship Id="rId3" Type="http://schemas.openxmlformats.org/officeDocument/2006/relationships/image" Target="../media/image8.jpeg"/><Relationship Id="rId12" Type="http://schemas.openxmlformats.org/officeDocument/2006/relationships/customXml" Target="../ink/ink5.xml"/><Relationship Id="rId17" Type="http://schemas.openxmlformats.org/officeDocument/2006/relationships/image" Target="../media/image21.png"/><Relationship Id="rId25" Type="http://schemas.openxmlformats.org/officeDocument/2006/relationships/image" Target="../media/image25.png"/><Relationship Id="rId33" Type="http://schemas.openxmlformats.org/officeDocument/2006/relationships/image" Target="../media/image29.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42.png"/><Relationship Id="rId67" Type="http://schemas.openxmlformats.org/officeDocument/2006/relationships/image" Target="../media/image46.png"/><Relationship Id="rId20" Type="http://schemas.openxmlformats.org/officeDocument/2006/relationships/customXml" Target="../ink/ink9.xml"/><Relationship Id="rId41" Type="http://schemas.openxmlformats.org/officeDocument/2006/relationships/image" Target="../media/image33.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50.png"/><Relationship Id="rId83"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customXml" Target="../ink/ink2.xml"/><Relationship Id="rId15" Type="http://schemas.openxmlformats.org/officeDocument/2006/relationships/image" Target="../media/image20.png"/><Relationship Id="rId23" Type="http://schemas.openxmlformats.org/officeDocument/2006/relationships/image" Target="../media/image24.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37.png"/><Relationship Id="rId57" Type="http://schemas.openxmlformats.org/officeDocument/2006/relationships/image" Target="../media/image41.png"/><Relationship Id="rId10" Type="http://schemas.openxmlformats.org/officeDocument/2006/relationships/customXml" Target="../ink/ink4.xml"/><Relationship Id="rId31" Type="http://schemas.openxmlformats.org/officeDocument/2006/relationships/image" Target="../media/image28.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45.png"/><Relationship Id="rId73" Type="http://schemas.openxmlformats.org/officeDocument/2006/relationships/image" Target="../media/image49.png"/><Relationship Id="rId78" Type="http://schemas.openxmlformats.org/officeDocument/2006/relationships/customXml" Target="../ink/ink38.xml"/><Relationship Id="rId81" Type="http://schemas.openxmlformats.org/officeDocument/2006/relationships/image" Target="../media/image53.png"/><Relationship Id="rId4" Type="http://schemas.openxmlformats.org/officeDocument/2006/relationships/customXml" Target="../ink/ink1.xml"/><Relationship Id="rId9" Type="http://schemas.openxmlformats.org/officeDocument/2006/relationships/image" Target="../media/image17.png"/><Relationship Id="rId13" Type="http://schemas.openxmlformats.org/officeDocument/2006/relationships/image" Target="../media/image19.png"/><Relationship Id="rId18" Type="http://schemas.openxmlformats.org/officeDocument/2006/relationships/customXml" Target="../ink/ink8.xml"/><Relationship Id="rId39" Type="http://schemas.openxmlformats.org/officeDocument/2006/relationships/image" Target="../media/image32.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40.png"/><Relationship Id="rId76" Type="http://schemas.openxmlformats.org/officeDocument/2006/relationships/customXml" Target="../ink/ink37.xml"/><Relationship Id="rId7" Type="http://schemas.openxmlformats.org/officeDocument/2006/relationships/image" Target="../media/image16.png"/><Relationship Id="rId71" Type="http://schemas.openxmlformats.org/officeDocument/2006/relationships/image" Target="../media/image48.png"/><Relationship Id="rId2" Type="http://schemas.openxmlformats.org/officeDocument/2006/relationships/notesSlide" Target="../notesSlides/notesSlide21.xml"/><Relationship Id="rId29" Type="http://schemas.openxmlformats.org/officeDocument/2006/relationships/image" Target="../media/image27.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35.png"/><Relationship Id="rId66" Type="http://schemas.openxmlformats.org/officeDocument/2006/relationships/customXml" Target="../ink/ink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6" Type="http://schemas.openxmlformats.org/officeDocument/2006/relationships/customXml" Target="../ink/ink52.xml"/><Relationship Id="rId21" Type="http://schemas.openxmlformats.org/officeDocument/2006/relationships/image" Target="../media/image65.png"/><Relationship Id="rId42" Type="http://schemas.openxmlformats.org/officeDocument/2006/relationships/customXml" Target="../ink/ink60.xml"/><Relationship Id="rId47" Type="http://schemas.openxmlformats.org/officeDocument/2006/relationships/image" Target="../media/image78.png"/><Relationship Id="rId63" Type="http://schemas.openxmlformats.org/officeDocument/2006/relationships/image" Target="../media/image86.png"/><Relationship Id="rId68" Type="http://schemas.openxmlformats.org/officeDocument/2006/relationships/customXml" Target="../ink/ink73.xml"/><Relationship Id="rId84" Type="http://schemas.openxmlformats.org/officeDocument/2006/relationships/customXml" Target="../ink/ink81.xml"/><Relationship Id="rId89" Type="http://schemas.openxmlformats.org/officeDocument/2006/relationships/image" Target="../media/image99.png"/><Relationship Id="rId16" Type="http://schemas.openxmlformats.org/officeDocument/2006/relationships/customXml" Target="../ink/ink47.xml"/><Relationship Id="rId11" Type="http://schemas.openxmlformats.org/officeDocument/2006/relationships/image" Target="../media/image60.png"/><Relationship Id="rId32" Type="http://schemas.openxmlformats.org/officeDocument/2006/relationships/customXml" Target="../ink/ink55.xml"/><Relationship Id="rId37" Type="http://schemas.openxmlformats.org/officeDocument/2006/relationships/image" Target="../media/image73.png"/><Relationship Id="rId53" Type="http://schemas.openxmlformats.org/officeDocument/2006/relationships/image" Target="../media/image81.png"/><Relationship Id="rId58" Type="http://schemas.openxmlformats.org/officeDocument/2006/relationships/customXml" Target="../ink/ink68.xml"/><Relationship Id="rId74" Type="http://schemas.openxmlformats.org/officeDocument/2006/relationships/customXml" Target="../ink/ink76.xml"/><Relationship Id="rId79" Type="http://schemas.openxmlformats.org/officeDocument/2006/relationships/image" Target="../media/image94.png"/><Relationship Id="rId5" Type="http://schemas.openxmlformats.org/officeDocument/2006/relationships/image" Target="../media/image57.png"/><Relationship Id="rId90" Type="http://schemas.openxmlformats.org/officeDocument/2006/relationships/customXml" Target="../ink/ink84.xml"/><Relationship Id="rId14" Type="http://schemas.openxmlformats.org/officeDocument/2006/relationships/customXml" Target="../ink/ink46.xml"/><Relationship Id="rId22" Type="http://schemas.openxmlformats.org/officeDocument/2006/relationships/customXml" Target="../ink/ink50.xml"/><Relationship Id="rId27" Type="http://schemas.openxmlformats.org/officeDocument/2006/relationships/image" Target="../media/image68.png"/><Relationship Id="rId30" Type="http://schemas.openxmlformats.org/officeDocument/2006/relationships/customXml" Target="../ink/ink54.xml"/><Relationship Id="rId35" Type="http://schemas.openxmlformats.org/officeDocument/2006/relationships/image" Target="../media/image72.png"/><Relationship Id="rId43" Type="http://schemas.openxmlformats.org/officeDocument/2006/relationships/image" Target="../media/image76.png"/><Relationship Id="rId48" Type="http://schemas.openxmlformats.org/officeDocument/2006/relationships/customXml" Target="../ink/ink63.xml"/><Relationship Id="rId56" Type="http://schemas.openxmlformats.org/officeDocument/2006/relationships/customXml" Target="../ink/ink67.xml"/><Relationship Id="rId64" Type="http://schemas.openxmlformats.org/officeDocument/2006/relationships/customXml" Target="../ink/ink71.xml"/><Relationship Id="rId69" Type="http://schemas.openxmlformats.org/officeDocument/2006/relationships/image" Target="../media/image89.png"/><Relationship Id="rId77" Type="http://schemas.openxmlformats.org/officeDocument/2006/relationships/image" Target="../media/image93.png"/><Relationship Id="rId8" Type="http://schemas.openxmlformats.org/officeDocument/2006/relationships/customXml" Target="../ink/ink43.xml"/><Relationship Id="rId51" Type="http://schemas.openxmlformats.org/officeDocument/2006/relationships/image" Target="../media/image80.png"/><Relationship Id="rId72" Type="http://schemas.openxmlformats.org/officeDocument/2006/relationships/customXml" Target="../ink/ink75.xml"/><Relationship Id="rId80" Type="http://schemas.openxmlformats.org/officeDocument/2006/relationships/customXml" Target="../ink/ink79.xml"/><Relationship Id="rId85" Type="http://schemas.openxmlformats.org/officeDocument/2006/relationships/image" Target="../media/image97.png"/><Relationship Id="rId3" Type="http://schemas.openxmlformats.org/officeDocument/2006/relationships/image" Target="../media/image56.jpeg"/><Relationship Id="rId12" Type="http://schemas.openxmlformats.org/officeDocument/2006/relationships/customXml" Target="../ink/ink45.xml"/><Relationship Id="rId17" Type="http://schemas.openxmlformats.org/officeDocument/2006/relationships/image" Target="../media/image63.png"/><Relationship Id="rId25" Type="http://schemas.openxmlformats.org/officeDocument/2006/relationships/image" Target="../media/image67.png"/><Relationship Id="rId33" Type="http://schemas.openxmlformats.org/officeDocument/2006/relationships/image" Target="../media/image71.png"/><Relationship Id="rId38" Type="http://schemas.openxmlformats.org/officeDocument/2006/relationships/customXml" Target="../ink/ink58.xml"/><Relationship Id="rId46" Type="http://schemas.openxmlformats.org/officeDocument/2006/relationships/customXml" Target="../ink/ink62.xml"/><Relationship Id="rId59" Type="http://schemas.openxmlformats.org/officeDocument/2006/relationships/image" Target="../media/image84.png"/><Relationship Id="rId67" Type="http://schemas.openxmlformats.org/officeDocument/2006/relationships/image" Target="../media/image88.png"/><Relationship Id="rId20" Type="http://schemas.openxmlformats.org/officeDocument/2006/relationships/customXml" Target="../ink/ink49.xml"/><Relationship Id="rId41" Type="http://schemas.openxmlformats.org/officeDocument/2006/relationships/image" Target="../media/image75.png"/><Relationship Id="rId54" Type="http://schemas.openxmlformats.org/officeDocument/2006/relationships/customXml" Target="../ink/ink66.xml"/><Relationship Id="rId62" Type="http://schemas.openxmlformats.org/officeDocument/2006/relationships/customXml" Target="../ink/ink70.xml"/><Relationship Id="rId70" Type="http://schemas.openxmlformats.org/officeDocument/2006/relationships/customXml" Target="../ink/ink74.xml"/><Relationship Id="rId75" Type="http://schemas.openxmlformats.org/officeDocument/2006/relationships/image" Target="../media/image92.png"/><Relationship Id="rId83" Type="http://schemas.openxmlformats.org/officeDocument/2006/relationships/image" Target="../media/image96.png"/><Relationship Id="rId88" Type="http://schemas.openxmlformats.org/officeDocument/2006/relationships/customXml" Target="../ink/ink83.xml"/><Relationship Id="rId91"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customXml" Target="../ink/ink42.xml"/><Relationship Id="rId15" Type="http://schemas.openxmlformats.org/officeDocument/2006/relationships/image" Target="../media/image62.png"/><Relationship Id="rId23" Type="http://schemas.openxmlformats.org/officeDocument/2006/relationships/image" Target="../media/image66.png"/><Relationship Id="rId28" Type="http://schemas.openxmlformats.org/officeDocument/2006/relationships/customXml" Target="../ink/ink53.xml"/><Relationship Id="rId36" Type="http://schemas.openxmlformats.org/officeDocument/2006/relationships/customXml" Target="../ink/ink57.xml"/><Relationship Id="rId49" Type="http://schemas.openxmlformats.org/officeDocument/2006/relationships/image" Target="../media/image79.png"/><Relationship Id="rId57" Type="http://schemas.openxmlformats.org/officeDocument/2006/relationships/image" Target="../media/image83.png"/><Relationship Id="rId10" Type="http://schemas.openxmlformats.org/officeDocument/2006/relationships/customXml" Target="../ink/ink44.xml"/><Relationship Id="rId31" Type="http://schemas.openxmlformats.org/officeDocument/2006/relationships/image" Target="../media/image70.png"/><Relationship Id="rId44" Type="http://schemas.openxmlformats.org/officeDocument/2006/relationships/customXml" Target="../ink/ink61.xml"/><Relationship Id="rId52" Type="http://schemas.openxmlformats.org/officeDocument/2006/relationships/customXml" Target="../ink/ink65.xml"/><Relationship Id="rId60" Type="http://schemas.openxmlformats.org/officeDocument/2006/relationships/customXml" Target="../ink/ink69.xml"/><Relationship Id="rId65" Type="http://schemas.openxmlformats.org/officeDocument/2006/relationships/image" Target="../media/image87.png"/><Relationship Id="rId73" Type="http://schemas.openxmlformats.org/officeDocument/2006/relationships/image" Target="../media/image91.png"/><Relationship Id="rId78" Type="http://schemas.openxmlformats.org/officeDocument/2006/relationships/customXml" Target="../ink/ink78.xml"/><Relationship Id="rId81" Type="http://schemas.openxmlformats.org/officeDocument/2006/relationships/image" Target="../media/image95.png"/><Relationship Id="rId86" Type="http://schemas.openxmlformats.org/officeDocument/2006/relationships/customXml" Target="../ink/ink82.xml"/><Relationship Id="rId4" Type="http://schemas.openxmlformats.org/officeDocument/2006/relationships/customXml" Target="../ink/ink41.xml"/><Relationship Id="rId9" Type="http://schemas.openxmlformats.org/officeDocument/2006/relationships/image" Target="../media/image59.png"/><Relationship Id="rId13" Type="http://schemas.openxmlformats.org/officeDocument/2006/relationships/image" Target="../media/image61.png"/><Relationship Id="rId18" Type="http://schemas.openxmlformats.org/officeDocument/2006/relationships/customXml" Target="../ink/ink48.xml"/><Relationship Id="rId39" Type="http://schemas.openxmlformats.org/officeDocument/2006/relationships/image" Target="../media/image74.png"/><Relationship Id="rId34" Type="http://schemas.openxmlformats.org/officeDocument/2006/relationships/customXml" Target="../ink/ink56.xml"/><Relationship Id="rId50" Type="http://schemas.openxmlformats.org/officeDocument/2006/relationships/customXml" Target="../ink/ink64.xml"/><Relationship Id="rId55" Type="http://schemas.openxmlformats.org/officeDocument/2006/relationships/image" Target="../media/image82.png"/><Relationship Id="rId76" Type="http://schemas.openxmlformats.org/officeDocument/2006/relationships/customXml" Target="../ink/ink77.xml"/><Relationship Id="rId7" Type="http://schemas.openxmlformats.org/officeDocument/2006/relationships/image" Target="../media/image58.png"/><Relationship Id="rId71" Type="http://schemas.openxmlformats.org/officeDocument/2006/relationships/image" Target="../media/image90.png"/><Relationship Id="rId2" Type="http://schemas.openxmlformats.org/officeDocument/2006/relationships/notesSlide" Target="../notesSlides/notesSlide24.xml"/><Relationship Id="rId29" Type="http://schemas.openxmlformats.org/officeDocument/2006/relationships/image" Target="../media/image69.png"/><Relationship Id="rId24" Type="http://schemas.openxmlformats.org/officeDocument/2006/relationships/customXml" Target="../ink/ink51.xml"/><Relationship Id="rId40" Type="http://schemas.openxmlformats.org/officeDocument/2006/relationships/customXml" Target="../ink/ink59.xml"/><Relationship Id="rId45" Type="http://schemas.openxmlformats.org/officeDocument/2006/relationships/image" Target="../media/image77.png"/><Relationship Id="rId66" Type="http://schemas.openxmlformats.org/officeDocument/2006/relationships/customXml" Target="../ink/ink72.xml"/><Relationship Id="rId87" Type="http://schemas.openxmlformats.org/officeDocument/2006/relationships/image" Target="../media/image98.png"/><Relationship Id="rId61" Type="http://schemas.openxmlformats.org/officeDocument/2006/relationships/image" Target="../media/image85.png"/><Relationship Id="rId82" Type="http://schemas.openxmlformats.org/officeDocument/2006/relationships/customXml" Target="../ink/ink80.xml"/><Relationship Id="rId19" Type="http://schemas.openxmlformats.org/officeDocument/2006/relationships/image" Target="../media/image6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jpeg"/></Relationships>
</file>

<file path=ppt/slides/_rels/slide2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77500" lnSpcReduction="20000"/>
          </a:bodyPr>
          <a:lstStyle/>
          <a:p>
            <a:r>
              <a:rPr lang="en-US" dirty="0"/>
              <a:t>Chapter 6: Enzyme Principles and Biotechnical Applications</a:t>
            </a:r>
          </a:p>
        </p:txBody>
      </p:sp>
    </p:spTree>
    <p:extLst>
      <p:ext uri="{BB962C8B-B14F-4D97-AF65-F5344CB8AC3E}">
        <p14:creationId xmlns:p14="http://schemas.microsoft.com/office/powerpoint/2010/main" val="31154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35C49-8A50-4D7B-AB9D-14E8013AD089}"/>
              </a:ext>
            </a:extLst>
          </p:cNvPr>
          <p:cNvSpPr>
            <a:spLocks noGrp="1"/>
          </p:cNvSpPr>
          <p:nvPr>
            <p:ph type="title"/>
          </p:nvPr>
        </p:nvSpPr>
        <p:spPr>
          <a:xfrm>
            <a:off x="2069788" y="0"/>
            <a:ext cx="5711969" cy="779462"/>
          </a:xfrm>
        </p:spPr>
        <p:txBody>
          <a:bodyPr/>
          <a:lstStyle/>
          <a:p>
            <a:r>
              <a:rPr lang="en-US" dirty="0"/>
              <a:t>Third Level EC Number</a:t>
            </a:r>
          </a:p>
        </p:txBody>
      </p:sp>
      <p:pic>
        <p:nvPicPr>
          <p:cNvPr id="4" name="Picture 2">
            <a:extLst>
              <a:ext uri="{FF2B5EF4-FFF2-40B4-BE49-F238E27FC236}">
                <a16:creationId xmlns:a16="http://schemas.microsoft.com/office/drawing/2014/main" id="{B7151D24-8C98-4F3C-99F5-0D21183C1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482" y="811818"/>
            <a:ext cx="5711969" cy="229077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0B6F3ADB-13E6-402C-BF7B-96933D0E7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34951"/>
            <a:ext cx="8911945" cy="268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208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7C6D-AFD7-4E42-879B-FB84B5A5C9B1}"/>
              </a:ext>
            </a:extLst>
          </p:cNvPr>
          <p:cNvSpPr>
            <a:spLocks noGrp="1"/>
          </p:cNvSpPr>
          <p:nvPr>
            <p:ph type="title"/>
          </p:nvPr>
        </p:nvSpPr>
        <p:spPr/>
        <p:txBody>
          <a:bodyPr/>
          <a:lstStyle/>
          <a:p>
            <a:r>
              <a:rPr lang="en-US" dirty="0"/>
              <a:t>EC Primary Classification</a:t>
            </a:r>
          </a:p>
        </p:txBody>
      </p:sp>
      <p:pic>
        <p:nvPicPr>
          <p:cNvPr id="4098" name="Picture 2">
            <a:extLst>
              <a:ext uri="{FF2B5EF4-FFF2-40B4-BE49-F238E27FC236}">
                <a16:creationId xmlns:a16="http://schemas.microsoft.com/office/drawing/2014/main" id="{A6F3D9BD-9707-48E0-8E33-FCC3B0D1CA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0406" y="1585531"/>
            <a:ext cx="8336063" cy="376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64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66B5-9A92-4BD6-8018-FAD0D30F94ED}"/>
              </a:ext>
            </a:extLst>
          </p:cNvPr>
          <p:cNvSpPr>
            <a:spLocks noGrp="1"/>
          </p:cNvSpPr>
          <p:nvPr>
            <p:ph type="title"/>
          </p:nvPr>
        </p:nvSpPr>
        <p:spPr/>
        <p:txBody>
          <a:bodyPr/>
          <a:lstStyle/>
          <a:p>
            <a:r>
              <a:rPr lang="en-US" dirty="0"/>
              <a:t>DNA Ligase</a:t>
            </a:r>
          </a:p>
        </p:txBody>
      </p:sp>
      <p:pic>
        <p:nvPicPr>
          <p:cNvPr id="7170" name="Picture 2">
            <a:extLst>
              <a:ext uri="{FF2B5EF4-FFF2-40B4-BE49-F238E27FC236}">
                <a16:creationId xmlns:a16="http://schemas.microsoft.com/office/drawing/2014/main" id="{3F25B92A-A8A7-4BE4-AFAB-82EAA379E7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0256" y="1614560"/>
            <a:ext cx="8523487" cy="1845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BE1B8B-4743-4966-A335-5DB44ABA4A3E}"/>
              </a:ext>
            </a:extLst>
          </p:cNvPr>
          <p:cNvSpPr txBox="1"/>
          <p:nvPr/>
        </p:nvSpPr>
        <p:spPr>
          <a:xfrm>
            <a:off x="141316" y="5586153"/>
            <a:ext cx="2561086" cy="369332"/>
          </a:xfrm>
          <a:prstGeom prst="rect">
            <a:avLst/>
          </a:prstGeom>
          <a:noFill/>
        </p:spPr>
        <p:txBody>
          <a:bodyPr wrap="none" rtlCol="0">
            <a:spAutoFit/>
          </a:bodyPr>
          <a:lstStyle/>
          <a:p>
            <a:r>
              <a:rPr lang="en-US" dirty="0"/>
              <a:t>Image from: </a:t>
            </a:r>
            <a:r>
              <a:rPr lang="en-US" b="0" i="0" u="none" strike="noStrike" dirty="0">
                <a:solidFill>
                  <a:srgbClr val="663366"/>
                </a:solidFill>
                <a:effectLst/>
                <a:latin typeface="Arial" panose="020B0604020202020204" pitchFamily="34" charset="0"/>
                <a:hlinkClick r:id="rId4" tooltip="wikibooks:User:Swts0litude"/>
              </a:rPr>
              <a:t>Swts0litude</a:t>
            </a:r>
            <a:endParaRPr lang="en-US" dirty="0"/>
          </a:p>
        </p:txBody>
      </p:sp>
    </p:spTree>
    <p:extLst>
      <p:ext uri="{BB962C8B-B14F-4D97-AF65-F5344CB8AC3E}">
        <p14:creationId xmlns:p14="http://schemas.microsoft.com/office/powerpoint/2010/main" val="2757345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66B5-9A92-4BD6-8018-FAD0D30F94ED}"/>
              </a:ext>
            </a:extLst>
          </p:cNvPr>
          <p:cNvSpPr>
            <a:spLocks noGrp="1"/>
          </p:cNvSpPr>
          <p:nvPr>
            <p:ph type="title"/>
          </p:nvPr>
        </p:nvSpPr>
        <p:spPr/>
        <p:txBody>
          <a:bodyPr/>
          <a:lstStyle/>
          <a:p>
            <a:r>
              <a:rPr lang="en-US" dirty="0"/>
              <a:t>DNA Ligase</a:t>
            </a:r>
          </a:p>
        </p:txBody>
      </p:sp>
      <p:pic>
        <p:nvPicPr>
          <p:cNvPr id="7170" name="Picture 2">
            <a:extLst>
              <a:ext uri="{FF2B5EF4-FFF2-40B4-BE49-F238E27FC236}">
                <a16:creationId xmlns:a16="http://schemas.microsoft.com/office/drawing/2014/main" id="{3F25B92A-A8A7-4BE4-AFAB-82EAA379E77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47172"/>
          <a:stretch/>
        </p:blipFill>
        <p:spPr bwMode="auto">
          <a:xfrm>
            <a:off x="310256" y="1614560"/>
            <a:ext cx="8534108" cy="3497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BE1B8B-4743-4966-A335-5DB44ABA4A3E}"/>
              </a:ext>
            </a:extLst>
          </p:cNvPr>
          <p:cNvSpPr txBox="1"/>
          <p:nvPr/>
        </p:nvSpPr>
        <p:spPr>
          <a:xfrm>
            <a:off x="141316" y="5586153"/>
            <a:ext cx="2561086" cy="369332"/>
          </a:xfrm>
          <a:prstGeom prst="rect">
            <a:avLst/>
          </a:prstGeom>
          <a:noFill/>
        </p:spPr>
        <p:txBody>
          <a:bodyPr wrap="none" rtlCol="0">
            <a:spAutoFit/>
          </a:bodyPr>
          <a:lstStyle/>
          <a:p>
            <a:r>
              <a:rPr lang="en-US" dirty="0"/>
              <a:t>Image from: </a:t>
            </a:r>
            <a:r>
              <a:rPr lang="en-US" b="0" i="0" u="none" strike="noStrike" dirty="0">
                <a:solidFill>
                  <a:srgbClr val="663366"/>
                </a:solidFill>
                <a:effectLst/>
                <a:latin typeface="Arial" panose="020B0604020202020204" pitchFamily="34" charset="0"/>
                <a:hlinkClick r:id="rId4" tooltip="wikibooks:User:Swts0litude"/>
              </a:rPr>
              <a:t>Swts0litude</a:t>
            </a:r>
            <a:endParaRPr lang="en-US" dirty="0"/>
          </a:p>
        </p:txBody>
      </p:sp>
    </p:spTree>
    <p:extLst>
      <p:ext uri="{BB962C8B-B14F-4D97-AF65-F5344CB8AC3E}">
        <p14:creationId xmlns:p14="http://schemas.microsoft.com/office/powerpoint/2010/main" val="283162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66B5-9A92-4BD6-8018-FAD0D30F94ED}"/>
              </a:ext>
            </a:extLst>
          </p:cNvPr>
          <p:cNvSpPr>
            <a:spLocks noGrp="1"/>
          </p:cNvSpPr>
          <p:nvPr>
            <p:ph type="title"/>
          </p:nvPr>
        </p:nvSpPr>
        <p:spPr/>
        <p:txBody>
          <a:bodyPr/>
          <a:lstStyle/>
          <a:p>
            <a:r>
              <a:rPr lang="en-US" dirty="0"/>
              <a:t>DNA Ligase</a:t>
            </a:r>
          </a:p>
        </p:txBody>
      </p:sp>
      <p:pic>
        <p:nvPicPr>
          <p:cNvPr id="7170" name="Picture 2">
            <a:extLst>
              <a:ext uri="{FF2B5EF4-FFF2-40B4-BE49-F238E27FC236}">
                <a16:creationId xmlns:a16="http://schemas.microsoft.com/office/drawing/2014/main" id="{3F25B92A-A8A7-4BE4-AFAB-82EAA379E77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209" t="1986" r="-2037" b="-1986"/>
          <a:stretch/>
        </p:blipFill>
        <p:spPr bwMode="auto">
          <a:xfrm>
            <a:off x="310256" y="1614560"/>
            <a:ext cx="8534108" cy="3497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BE1B8B-4743-4966-A335-5DB44ABA4A3E}"/>
              </a:ext>
            </a:extLst>
          </p:cNvPr>
          <p:cNvSpPr txBox="1"/>
          <p:nvPr/>
        </p:nvSpPr>
        <p:spPr>
          <a:xfrm>
            <a:off x="141316" y="5586153"/>
            <a:ext cx="2561086" cy="369332"/>
          </a:xfrm>
          <a:prstGeom prst="rect">
            <a:avLst/>
          </a:prstGeom>
          <a:noFill/>
        </p:spPr>
        <p:txBody>
          <a:bodyPr wrap="none" rtlCol="0">
            <a:spAutoFit/>
          </a:bodyPr>
          <a:lstStyle/>
          <a:p>
            <a:r>
              <a:rPr lang="en-US" dirty="0"/>
              <a:t>Image from: </a:t>
            </a:r>
            <a:r>
              <a:rPr lang="en-US" b="0" i="0" u="none" strike="noStrike" dirty="0">
                <a:solidFill>
                  <a:srgbClr val="663366"/>
                </a:solidFill>
                <a:effectLst/>
                <a:latin typeface="Arial" panose="020B0604020202020204" pitchFamily="34" charset="0"/>
                <a:hlinkClick r:id="rId4" tooltip="wikibooks:User:Swts0litude"/>
              </a:rPr>
              <a:t>Swts0litude</a:t>
            </a:r>
            <a:endParaRPr lang="en-US" dirty="0"/>
          </a:p>
        </p:txBody>
      </p:sp>
    </p:spTree>
    <p:extLst>
      <p:ext uri="{BB962C8B-B14F-4D97-AF65-F5344CB8AC3E}">
        <p14:creationId xmlns:p14="http://schemas.microsoft.com/office/powerpoint/2010/main" val="2003796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7C6D-AFD7-4E42-879B-FB84B5A5C9B1}"/>
              </a:ext>
            </a:extLst>
          </p:cNvPr>
          <p:cNvSpPr>
            <a:spLocks noGrp="1"/>
          </p:cNvSpPr>
          <p:nvPr>
            <p:ph type="title"/>
          </p:nvPr>
        </p:nvSpPr>
        <p:spPr/>
        <p:txBody>
          <a:bodyPr/>
          <a:lstStyle/>
          <a:p>
            <a:r>
              <a:rPr lang="en-US" dirty="0"/>
              <a:t>EC Primary Classification</a:t>
            </a:r>
          </a:p>
        </p:txBody>
      </p:sp>
      <p:pic>
        <p:nvPicPr>
          <p:cNvPr id="4098" name="Picture 2">
            <a:extLst>
              <a:ext uri="{FF2B5EF4-FFF2-40B4-BE49-F238E27FC236}">
                <a16:creationId xmlns:a16="http://schemas.microsoft.com/office/drawing/2014/main" id="{A6F3D9BD-9707-48E0-8E33-FCC3B0D1CA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0406" y="1444214"/>
            <a:ext cx="8336063" cy="37631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4CF7075-0783-43B2-9F7F-8412637BED53}"/>
              </a:ext>
            </a:extLst>
          </p:cNvPr>
          <p:cNvSpPr/>
          <p:nvPr/>
        </p:nvSpPr>
        <p:spPr>
          <a:xfrm>
            <a:off x="2236123" y="2128058"/>
            <a:ext cx="1828800"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9A209E-5FED-4E0F-88F8-3C75C2AED87F}"/>
              </a:ext>
            </a:extLst>
          </p:cNvPr>
          <p:cNvSpPr/>
          <p:nvPr/>
        </p:nvSpPr>
        <p:spPr>
          <a:xfrm>
            <a:off x="2236123" y="3043149"/>
            <a:ext cx="1554482"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6549A4E-A6C4-4BFF-96E8-87498015240F}"/>
              </a:ext>
            </a:extLst>
          </p:cNvPr>
          <p:cNvSpPr/>
          <p:nvPr/>
        </p:nvSpPr>
        <p:spPr>
          <a:xfrm>
            <a:off x="2164080" y="4434144"/>
            <a:ext cx="1554482"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33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DF031-1AEA-4F51-8482-010A1F47C6B7}"/>
              </a:ext>
            </a:extLst>
          </p:cNvPr>
          <p:cNvSpPr>
            <a:spLocks noGrp="1"/>
          </p:cNvSpPr>
          <p:nvPr>
            <p:ph type="title"/>
          </p:nvPr>
        </p:nvSpPr>
        <p:spPr/>
        <p:txBody>
          <a:bodyPr/>
          <a:lstStyle/>
          <a:p>
            <a:r>
              <a:rPr lang="en-US" dirty="0"/>
              <a:t>Transferases</a:t>
            </a:r>
          </a:p>
        </p:txBody>
      </p:sp>
      <p:pic>
        <p:nvPicPr>
          <p:cNvPr id="9218" name="Picture 2">
            <a:extLst>
              <a:ext uri="{FF2B5EF4-FFF2-40B4-BE49-F238E27FC236}">
                <a16:creationId xmlns:a16="http://schemas.microsoft.com/office/drawing/2014/main" id="{66213E54-5C28-4EA9-9147-289157AA8BE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2038161"/>
            <a:ext cx="8461375" cy="299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101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7C6D-AFD7-4E42-879B-FB84B5A5C9B1}"/>
              </a:ext>
            </a:extLst>
          </p:cNvPr>
          <p:cNvSpPr>
            <a:spLocks noGrp="1"/>
          </p:cNvSpPr>
          <p:nvPr>
            <p:ph type="title"/>
          </p:nvPr>
        </p:nvSpPr>
        <p:spPr/>
        <p:txBody>
          <a:bodyPr/>
          <a:lstStyle/>
          <a:p>
            <a:r>
              <a:rPr lang="en-US" dirty="0"/>
              <a:t>EC Primary Classification</a:t>
            </a:r>
          </a:p>
        </p:txBody>
      </p:sp>
      <p:pic>
        <p:nvPicPr>
          <p:cNvPr id="4098" name="Picture 2">
            <a:extLst>
              <a:ext uri="{FF2B5EF4-FFF2-40B4-BE49-F238E27FC236}">
                <a16:creationId xmlns:a16="http://schemas.microsoft.com/office/drawing/2014/main" id="{A6F3D9BD-9707-48E0-8E33-FCC3B0D1CA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0406" y="1444214"/>
            <a:ext cx="8336063" cy="37631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4CF7075-0783-43B2-9F7F-8412637BED53}"/>
              </a:ext>
            </a:extLst>
          </p:cNvPr>
          <p:cNvSpPr/>
          <p:nvPr/>
        </p:nvSpPr>
        <p:spPr>
          <a:xfrm>
            <a:off x="2236123" y="2128058"/>
            <a:ext cx="1828800"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9A209E-5FED-4E0F-88F8-3C75C2AED87F}"/>
              </a:ext>
            </a:extLst>
          </p:cNvPr>
          <p:cNvSpPr/>
          <p:nvPr/>
        </p:nvSpPr>
        <p:spPr>
          <a:xfrm>
            <a:off x="2236123" y="3043149"/>
            <a:ext cx="1554482"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6549A4E-A6C4-4BFF-96E8-87498015240F}"/>
              </a:ext>
            </a:extLst>
          </p:cNvPr>
          <p:cNvSpPr/>
          <p:nvPr/>
        </p:nvSpPr>
        <p:spPr>
          <a:xfrm>
            <a:off x="2164080" y="4442458"/>
            <a:ext cx="1554482"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755DBD2-4C3B-4020-BE79-0084D1FDEF67}"/>
              </a:ext>
            </a:extLst>
          </p:cNvPr>
          <p:cNvSpPr/>
          <p:nvPr/>
        </p:nvSpPr>
        <p:spPr>
          <a:xfrm>
            <a:off x="2283228" y="2583174"/>
            <a:ext cx="1554482"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842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2ED0-A247-4C34-9587-230FC1B7737B}"/>
              </a:ext>
            </a:extLst>
          </p:cNvPr>
          <p:cNvSpPr>
            <a:spLocks noGrp="1"/>
          </p:cNvSpPr>
          <p:nvPr>
            <p:ph type="title"/>
          </p:nvPr>
        </p:nvSpPr>
        <p:spPr/>
        <p:txBody>
          <a:bodyPr/>
          <a:lstStyle/>
          <a:p>
            <a:r>
              <a:rPr lang="en-US" dirty="0"/>
              <a:t>Isomerase Reactions</a:t>
            </a:r>
          </a:p>
        </p:txBody>
      </p:sp>
      <p:pic>
        <p:nvPicPr>
          <p:cNvPr id="14338" name="Picture 2">
            <a:extLst>
              <a:ext uri="{FF2B5EF4-FFF2-40B4-BE49-F238E27FC236}">
                <a16:creationId xmlns:a16="http://schemas.microsoft.com/office/drawing/2014/main" id="{34ABACB0-2150-441E-A29B-29C083EF331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5018" y="1570305"/>
            <a:ext cx="6222909" cy="3717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57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7C6D-AFD7-4E42-879B-FB84B5A5C9B1}"/>
              </a:ext>
            </a:extLst>
          </p:cNvPr>
          <p:cNvSpPr>
            <a:spLocks noGrp="1"/>
          </p:cNvSpPr>
          <p:nvPr>
            <p:ph type="title"/>
          </p:nvPr>
        </p:nvSpPr>
        <p:spPr/>
        <p:txBody>
          <a:bodyPr/>
          <a:lstStyle/>
          <a:p>
            <a:r>
              <a:rPr lang="en-US" dirty="0"/>
              <a:t>EC Primary Classification</a:t>
            </a:r>
          </a:p>
        </p:txBody>
      </p:sp>
      <p:pic>
        <p:nvPicPr>
          <p:cNvPr id="4098" name="Picture 2">
            <a:extLst>
              <a:ext uri="{FF2B5EF4-FFF2-40B4-BE49-F238E27FC236}">
                <a16:creationId xmlns:a16="http://schemas.microsoft.com/office/drawing/2014/main" id="{A6F3D9BD-9707-48E0-8E33-FCC3B0D1CA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0406" y="1444214"/>
            <a:ext cx="8336063" cy="37631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4CF7075-0783-43B2-9F7F-8412637BED53}"/>
              </a:ext>
            </a:extLst>
          </p:cNvPr>
          <p:cNvSpPr/>
          <p:nvPr/>
        </p:nvSpPr>
        <p:spPr>
          <a:xfrm>
            <a:off x="2236123" y="2128058"/>
            <a:ext cx="1828800"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9A209E-5FED-4E0F-88F8-3C75C2AED87F}"/>
              </a:ext>
            </a:extLst>
          </p:cNvPr>
          <p:cNvSpPr/>
          <p:nvPr/>
        </p:nvSpPr>
        <p:spPr>
          <a:xfrm>
            <a:off x="2236123" y="3043149"/>
            <a:ext cx="1554482"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6549A4E-A6C4-4BFF-96E8-87498015240F}"/>
              </a:ext>
            </a:extLst>
          </p:cNvPr>
          <p:cNvSpPr/>
          <p:nvPr/>
        </p:nvSpPr>
        <p:spPr>
          <a:xfrm>
            <a:off x="2164080" y="4442458"/>
            <a:ext cx="1554482"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755DBD2-4C3B-4020-BE79-0084D1FDEF67}"/>
              </a:ext>
            </a:extLst>
          </p:cNvPr>
          <p:cNvSpPr/>
          <p:nvPr/>
        </p:nvSpPr>
        <p:spPr>
          <a:xfrm>
            <a:off x="2283228" y="2583174"/>
            <a:ext cx="1554482"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1D78A9E-727D-409E-8474-47607F8AB54E}"/>
              </a:ext>
            </a:extLst>
          </p:cNvPr>
          <p:cNvSpPr/>
          <p:nvPr/>
        </p:nvSpPr>
        <p:spPr>
          <a:xfrm>
            <a:off x="2183472" y="3963087"/>
            <a:ext cx="1554482"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83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04C1-0F36-40E6-A2BF-8E6F2F5C03F5}"/>
              </a:ext>
            </a:extLst>
          </p:cNvPr>
          <p:cNvSpPr>
            <a:spLocks noGrp="1"/>
          </p:cNvSpPr>
          <p:nvPr>
            <p:ph type="title"/>
          </p:nvPr>
        </p:nvSpPr>
        <p:spPr/>
        <p:txBody>
          <a:bodyPr/>
          <a:lstStyle/>
          <a:p>
            <a:r>
              <a:rPr lang="en-US" dirty="0"/>
              <a:t>Major Topics</a:t>
            </a:r>
          </a:p>
        </p:txBody>
      </p:sp>
      <p:sp>
        <p:nvSpPr>
          <p:cNvPr id="3" name="Content Placeholder 2">
            <a:extLst>
              <a:ext uri="{FF2B5EF4-FFF2-40B4-BE49-F238E27FC236}">
                <a16:creationId xmlns:a16="http://schemas.microsoft.com/office/drawing/2014/main" id="{46EF1042-6CAE-4E02-A946-F622BAA147EA}"/>
              </a:ext>
            </a:extLst>
          </p:cNvPr>
          <p:cNvSpPr>
            <a:spLocks noGrp="1"/>
          </p:cNvSpPr>
          <p:nvPr>
            <p:ph idx="1"/>
          </p:nvPr>
        </p:nvSpPr>
        <p:spPr/>
        <p:txBody>
          <a:bodyPr>
            <a:normAutofit fontScale="85000" lnSpcReduction="20000"/>
          </a:bodyPr>
          <a:lstStyle/>
          <a:p>
            <a:pPr algn="l"/>
            <a:r>
              <a:rPr lang="en-US" b="1" i="0" u="sng" dirty="0">
                <a:solidFill>
                  <a:srgbClr val="D61313"/>
                </a:solidFill>
                <a:effectLst/>
                <a:latin typeface="Gotham"/>
                <a:hlinkClick r:id="rId3"/>
              </a:rPr>
              <a:t>6.1 The Nature and Classification of Enzymes</a:t>
            </a:r>
            <a:endParaRPr lang="en-US" b="0" i="0" dirty="0">
              <a:solidFill>
                <a:srgbClr val="DB0A29"/>
              </a:solidFill>
              <a:effectLst/>
              <a:latin typeface="Gotham"/>
            </a:endParaRPr>
          </a:p>
          <a:p>
            <a:pPr algn="l"/>
            <a:r>
              <a:rPr lang="en-US" b="1" i="0" u="sng" dirty="0">
                <a:solidFill>
                  <a:srgbClr val="DB0A29"/>
                </a:solidFill>
                <a:effectLst/>
                <a:latin typeface="Gotham"/>
                <a:hlinkClick r:id="rId4"/>
              </a:rPr>
              <a:t>6.2 Enzyme Names and Classification</a:t>
            </a:r>
            <a:endParaRPr lang="en-US" b="0" i="0" dirty="0">
              <a:solidFill>
                <a:srgbClr val="DB0A29"/>
              </a:solidFill>
              <a:effectLst/>
              <a:latin typeface="Gotham"/>
            </a:endParaRPr>
          </a:p>
          <a:p>
            <a:pPr algn="l"/>
            <a:r>
              <a:rPr lang="en-US" b="1" i="0" u="sng" dirty="0">
                <a:solidFill>
                  <a:srgbClr val="DB0A29"/>
                </a:solidFill>
                <a:effectLst/>
                <a:latin typeface="Gotham"/>
                <a:hlinkClick r:id="rId5"/>
              </a:rPr>
              <a:t>6.3 Enzyme Structure and Substrate Binding</a:t>
            </a:r>
            <a:endParaRPr lang="en-US" b="0" i="0" dirty="0">
              <a:solidFill>
                <a:srgbClr val="DB0A29"/>
              </a:solidFill>
              <a:effectLst/>
              <a:latin typeface="Gotham"/>
            </a:endParaRPr>
          </a:p>
          <a:p>
            <a:pPr algn="l"/>
            <a:r>
              <a:rPr lang="en-US" b="1" i="0" u="sng" dirty="0">
                <a:solidFill>
                  <a:srgbClr val="DB0A29"/>
                </a:solidFill>
                <a:effectLst/>
                <a:latin typeface="Gotham"/>
                <a:hlinkClick r:id="rId6"/>
              </a:rPr>
              <a:t>6.4 Enzymes and Reaction Equilibrium</a:t>
            </a:r>
            <a:endParaRPr lang="en-US" b="0" i="0" dirty="0">
              <a:solidFill>
                <a:srgbClr val="DB0A29"/>
              </a:solidFill>
              <a:effectLst/>
              <a:latin typeface="Gotham"/>
            </a:endParaRPr>
          </a:p>
          <a:p>
            <a:pPr algn="l"/>
            <a:r>
              <a:rPr lang="en-US" b="1" i="0" u="sng" dirty="0">
                <a:solidFill>
                  <a:srgbClr val="DB0A29"/>
                </a:solidFill>
                <a:effectLst/>
                <a:latin typeface="Gotham"/>
                <a:hlinkClick r:id="rId7"/>
              </a:rPr>
              <a:t>6.5 Properties and Mechanisms of Enzyme Action</a:t>
            </a:r>
            <a:endParaRPr lang="en-US" b="0" i="0" dirty="0">
              <a:solidFill>
                <a:srgbClr val="DB0A29"/>
              </a:solidFill>
              <a:effectLst/>
              <a:latin typeface="Gotham"/>
            </a:endParaRPr>
          </a:p>
          <a:p>
            <a:pPr algn="l"/>
            <a:r>
              <a:rPr lang="en-US" b="1" i="0" u="sng" dirty="0">
                <a:solidFill>
                  <a:srgbClr val="D41C1C"/>
                </a:solidFill>
                <a:effectLst/>
                <a:latin typeface="Gotham"/>
                <a:hlinkClick r:id="rId8"/>
              </a:rPr>
              <a:t>6.6 Enzymes are Affected by pH and Temperature</a:t>
            </a:r>
            <a:endParaRPr lang="en-US" b="0" i="0" dirty="0">
              <a:solidFill>
                <a:srgbClr val="DB0A29"/>
              </a:solidFill>
              <a:effectLst/>
              <a:latin typeface="Gotham"/>
            </a:endParaRPr>
          </a:p>
          <a:p>
            <a:pPr algn="l"/>
            <a:r>
              <a:rPr lang="en-US" b="1" i="0" u="sng" dirty="0">
                <a:solidFill>
                  <a:srgbClr val="D41C1C"/>
                </a:solidFill>
                <a:effectLst/>
                <a:latin typeface="Gotham"/>
                <a:hlinkClick r:id="rId9"/>
              </a:rPr>
              <a:t>6.7 Enzymes are Sensitive to Inhibitors</a:t>
            </a:r>
            <a:br>
              <a:rPr lang="en-US" b="1" i="0" dirty="0">
                <a:solidFill>
                  <a:srgbClr val="DB0A29"/>
                </a:solidFill>
                <a:effectLst/>
                <a:latin typeface="Gotham"/>
              </a:rPr>
            </a:br>
            <a:endParaRPr lang="en-US" b="0" i="0" dirty="0">
              <a:solidFill>
                <a:srgbClr val="DB0A29"/>
              </a:solidFill>
              <a:effectLst/>
              <a:latin typeface="Gotham"/>
            </a:endParaRPr>
          </a:p>
          <a:p>
            <a:pPr algn="l"/>
            <a:r>
              <a:rPr lang="en-US" b="1" i="0" u="sng" dirty="0">
                <a:solidFill>
                  <a:srgbClr val="DB0A29"/>
                </a:solidFill>
                <a:effectLst/>
                <a:latin typeface="Gotham"/>
                <a:hlinkClick r:id="rId10"/>
              </a:rPr>
              <a:t>6.8 Allosteric Regulators and the Control of Enzyme Activity</a:t>
            </a:r>
            <a:endParaRPr lang="en-US" b="0" i="0" dirty="0">
              <a:solidFill>
                <a:srgbClr val="DB0A29"/>
              </a:solidFill>
              <a:effectLst/>
              <a:latin typeface="Gotham"/>
            </a:endParaRPr>
          </a:p>
          <a:p>
            <a:pPr algn="l"/>
            <a:r>
              <a:rPr lang="en-US" b="1" i="0" u="sng" dirty="0">
                <a:solidFill>
                  <a:srgbClr val="DB0A29"/>
                </a:solidFill>
                <a:effectLst/>
                <a:latin typeface="Gotham"/>
                <a:hlinkClick r:id="rId11"/>
              </a:rPr>
              <a:t>6.9 Origin, Purification, and Uses of Enzymes</a:t>
            </a:r>
            <a:br>
              <a:rPr lang="en-US" b="1" i="0" dirty="0">
                <a:solidFill>
                  <a:srgbClr val="DB0A29"/>
                </a:solidFill>
                <a:effectLst/>
                <a:latin typeface="Gotham"/>
              </a:rPr>
            </a:br>
            <a:endParaRPr lang="en-US" b="0" i="0" dirty="0">
              <a:solidFill>
                <a:srgbClr val="DB0A29"/>
              </a:solidFill>
              <a:effectLst/>
              <a:latin typeface="Gotham"/>
            </a:endParaRPr>
          </a:p>
          <a:p>
            <a:pPr algn="l"/>
            <a:r>
              <a:rPr lang="en-US" b="1" i="0" u="sng" dirty="0">
                <a:solidFill>
                  <a:srgbClr val="DB0A29"/>
                </a:solidFill>
                <a:effectLst/>
                <a:latin typeface="Gotham"/>
                <a:hlinkClick r:id="rId12"/>
              </a:rPr>
              <a:t>6.10 Industrial Enzymology</a:t>
            </a:r>
            <a:endParaRPr lang="en-US" b="0" i="0" dirty="0">
              <a:solidFill>
                <a:srgbClr val="DB0A29"/>
              </a:solidFill>
              <a:effectLst/>
              <a:latin typeface="Gotham"/>
            </a:endParaRPr>
          </a:p>
          <a:p>
            <a:endParaRPr lang="en-US" dirty="0"/>
          </a:p>
        </p:txBody>
      </p:sp>
    </p:spTree>
    <p:extLst>
      <p:ext uri="{BB962C8B-B14F-4D97-AF65-F5344CB8AC3E}">
        <p14:creationId xmlns:p14="http://schemas.microsoft.com/office/powerpoint/2010/main" val="1519194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BE22-CC9D-49F7-81FB-C7DE38A5CCF4}"/>
              </a:ext>
            </a:extLst>
          </p:cNvPr>
          <p:cNvSpPr>
            <a:spLocks noGrp="1"/>
          </p:cNvSpPr>
          <p:nvPr>
            <p:ph type="title"/>
          </p:nvPr>
        </p:nvSpPr>
        <p:spPr>
          <a:xfrm>
            <a:off x="1737280" y="155847"/>
            <a:ext cx="4887964" cy="779462"/>
          </a:xfrm>
        </p:spPr>
        <p:txBody>
          <a:bodyPr/>
          <a:lstStyle/>
          <a:p>
            <a:r>
              <a:rPr lang="en-US" dirty="0"/>
              <a:t>Lyase Reactions</a:t>
            </a:r>
          </a:p>
        </p:txBody>
      </p:sp>
      <p:pic>
        <p:nvPicPr>
          <p:cNvPr id="13314" name="Picture 2">
            <a:extLst>
              <a:ext uri="{FF2B5EF4-FFF2-40B4-BE49-F238E27FC236}">
                <a16:creationId xmlns:a16="http://schemas.microsoft.com/office/drawing/2014/main" id="{811055F4-9822-47BB-9DF5-A8013911FA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2712" y="1277938"/>
            <a:ext cx="6774127"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571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7C6D-AFD7-4E42-879B-FB84B5A5C9B1}"/>
              </a:ext>
            </a:extLst>
          </p:cNvPr>
          <p:cNvSpPr>
            <a:spLocks noGrp="1"/>
          </p:cNvSpPr>
          <p:nvPr>
            <p:ph type="title"/>
          </p:nvPr>
        </p:nvSpPr>
        <p:spPr/>
        <p:txBody>
          <a:bodyPr/>
          <a:lstStyle/>
          <a:p>
            <a:r>
              <a:rPr lang="en-US" dirty="0"/>
              <a:t>EC Primary Classification</a:t>
            </a:r>
          </a:p>
        </p:txBody>
      </p:sp>
      <p:pic>
        <p:nvPicPr>
          <p:cNvPr id="4098" name="Picture 2">
            <a:extLst>
              <a:ext uri="{FF2B5EF4-FFF2-40B4-BE49-F238E27FC236}">
                <a16:creationId xmlns:a16="http://schemas.microsoft.com/office/drawing/2014/main" id="{A6F3D9BD-9707-48E0-8E33-FCC3B0D1CA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0406" y="1444214"/>
            <a:ext cx="8336063" cy="37631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4CF7075-0783-43B2-9F7F-8412637BED53}"/>
              </a:ext>
            </a:extLst>
          </p:cNvPr>
          <p:cNvSpPr/>
          <p:nvPr/>
        </p:nvSpPr>
        <p:spPr>
          <a:xfrm>
            <a:off x="2236123" y="2128058"/>
            <a:ext cx="1828800"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9A209E-5FED-4E0F-88F8-3C75C2AED87F}"/>
              </a:ext>
            </a:extLst>
          </p:cNvPr>
          <p:cNvSpPr/>
          <p:nvPr/>
        </p:nvSpPr>
        <p:spPr>
          <a:xfrm>
            <a:off x="2236123" y="3043149"/>
            <a:ext cx="1554482"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6549A4E-A6C4-4BFF-96E8-87498015240F}"/>
              </a:ext>
            </a:extLst>
          </p:cNvPr>
          <p:cNvSpPr/>
          <p:nvPr/>
        </p:nvSpPr>
        <p:spPr>
          <a:xfrm>
            <a:off x="2164080" y="4442458"/>
            <a:ext cx="1554482"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755DBD2-4C3B-4020-BE79-0084D1FDEF67}"/>
              </a:ext>
            </a:extLst>
          </p:cNvPr>
          <p:cNvSpPr/>
          <p:nvPr/>
        </p:nvSpPr>
        <p:spPr>
          <a:xfrm>
            <a:off x="2283228" y="2583174"/>
            <a:ext cx="1554482"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1D78A9E-727D-409E-8474-47607F8AB54E}"/>
              </a:ext>
            </a:extLst>
          </p:cNvPr>
          <p:cNvSpPr/>
          <p:nvPr/>
        </p:nvSpPr>
        <p:spPr>
          <a:xfrm>
            <a:off x="2183472" y="3963087"/>
            <a:ext cx="1554482" cy="274320"/>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0E3CD5D3-70BB-4B4E-8F10-7B5E20F61A75}"/>
                  </a:ext>
                </a:extLst>
              </p14:cNvPr>
              <p14:cNvContentPartPr/>
              <p14:nvPr/>
            </p14:nvContentPartPr>
            <p14:xfrm>
              <a:off x="-1120091" y="1634727"/>
              <a:ext cx="23040" cy="10440"/>
            </p14:xfrm>
          </p:contentPart>
        </mc:Choice>
        <mc:Fallback>
          <p:pic>
            <p:nvPicPr>
              <p:cNvPr id="8" name="Ink 7">
                <a:extLst>
                  <a:ext uri="{FF2B5EF4-FFF2-40B4-BE49-F238E27FC236}">
                    <a16:creationId xmlns:a16="http://schemas.microsoft.com/office/drawing/2014/main" id="{0E3CD5D3-70BB-4B4E-8F10-7B5E20F61A75}"/>
                  </a:ext>
                </a:extLst>
              </p:cNvPr>
              <p:cNvPicPr/>
              <p:nvPr/>
            </p:nvPicPr>
            <p:blipFill>
              <a:blip r:embed="rId5"/>
              <a:stretch>
                <a:fillRect/>
              </a:stretch>
            </p:blipFill>
            <p:spPr>
              <a:xfrm>
                <a:off x="-1137731" y="1617087"/>
                <a:ext cx="58680" cy="46080"/>
              </a:xfrm>
              <a:prstGeom prst="rect">
                <a:avLst/>
              </a:prstGeom>
            </p:spPr>
          </p:pic>
        </mc:Fallback>
      </mc:AlternateContent>
      <p:grpSp>
        <p:nvGrpSpPr>
          <p:cNvPr id="30" name="Group 29">
            <a:extLst>
              <a:ext uri="{FF2B5EF4-FFF2-40B4-BE49-F238E27FC236}">
                <a16:creationId xmlns:a16="http://schemas.microsoft.com/office/drawing/2014/main" id="{A68F6802-DF4F-4B26-86B5-BB58BE817D9B}"/>
              </a:ext>
            </a:extLst>
          </p:cNvPr>
          <p:cNvGrpSpPr/>
          <p:nvPr/>
        </p:nvGrpSpPr>
        <p:grpSpPr>
          <a:xfrm>
            <a:off x="1974829" y="3041607"/>
            <a:ext cx="129240" cy="248040"/>
            <a:chOff x="1974829" y="3041607"/>
            <a:chExt cx="129240" cy="248040"/>
          </a:xfrm>
        </p:grpSpPr>
        <mc:AlternateContent xmlns:mc="http://schemas.openxmlformats.org/markup-compatibility/2006">
          <mc:Choice xmlns:p14="http://schemas.microsoft.com/office/powerpoint/2010/main" Requires="p14">
            <p:contentPart p14:bwMode="auto" r:id="rId6">
              <p14:nvContentPartPr>
                <p14:cNvPr id="25" name="Ink 24">
                  <a:extLst>
                    <a:ext uri="{FF2B5EF4-FFF2-40B4-BE49-F238E27FC236}">
                      <a16:creationId xmlns:a16="http://schemas.microsoft.com/office/drawing/2014/main" id="{313C809E-E174-4905-8118-123D405592F6}"/>
                    </a:ext>
                  </a:extLst>
                </p14:cNvPr>
                <p14:cNvContentPartPr/>
                <p14:nvPr/>
              </p14:nvContentPartPr>
              <p14:xfrm>
                <a:off x="1974829" y="3041607"/>
                <a:ext cx="104760" cy="248040"/>
              </p14:xfrm>
            </p:contentPart>
          </mc:Choice>
          <mc:Fallback>
            <p:pic>
              <p:nvPicPr>
                <p:cNvPr id="25" name="Ink 24">
                  <a:extLst>
                    <a:ext uri="{FF2B5EF4-FFF2-40B4-BE49-F238E27FC236}">
                      <a16:creationId xmlns:a16="http://schemas.microsoft.com/office/drawing/2014/main" id="{313C809E-E174-4905-8118-123D405592F6}"/>
                    </a:ext>
                  </a:extLst>
                </p:cNvPr>
                <p:cNvPicPr/>
                <p:nvPr/>
              </p:nvPicPr>
              <p:blipFill>
                <a:blip r:embed="rId7"/>
                <a:stretch>
                  <a:fillRect/>
                </a:stretch>
              </p:blipFill>
              <p:spPr>
                <a:xfrm>
                  <a:off x="1956829" y="3023967"/>
                  <a:ext cx="1404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6" name="Ink 25">
                  <a:extLst>
                    <a:ext uri="{FF2B5EF4-FFF2-40B4-BE49-F238E27FC236}">
                      <a16:creationId xmlns:a16="http://schemas.microsoft.com/office/drawing/2014/main" id="{21019E44-5F6D-44F2-8A6B-9AAF1274C1DA}"/>
                    </a:ext>
                  </a:extLst>
                </p14:cNvPr>
                <p14:cNvContentPartPr/>
                <p14:nvPr/>
              </p14:nvContentPartPr>
              <p14:xfrm>
                <a:off x="2007229" y="3056727"/>
                <a:ext cx="96840" cy="164520"/>
              </p14:xfrm>
            </p:contentPart>
          </mc:Choice>
          <mc:Fallback>
            <p:pic>
              <p:nvPicPr>
                <p:cNvPr id="26" name="Ink 25">
                  <a:extLst>
                    <a:ext uri="{FF2B5EF4-FFF2-40B4-BE49-F238E27FC236}">
                      <a16:creationId xmlns:a16="http://schemas.microsoft.com/office/drawing/2014/main" id="{21019E44-5F6D-44F2-8A6B-9AAF1274C1DA}"/>
                    </a:ext>
                  </a:extLst>
                </p:cNvPr>
                <p:cNvPicPr/>
                <p:nvPr/>
              </p:nvPicPr>
              <p:blipFill>
                <a:blip r:embed="rId9"/>
                <a:stretch>
                  <a:fillRect/>
                </a:stretch>
              </p:blipFill>
              <p:spPr>
                <a:xfrm>
                  <a:off x="1989589" y="3039087"/>
                  <a:ext cx="132480" cy="200160"/>
                </a:xfrm>
                <a:prstGeom prst="rect">
                  <a:avLst/>
                </a:prstGeom>
              </p:spPr>
            </p:pic>
          </mc:Fallback>
        </mc:AlternateContent>
      </p:grpSp>
      <p:grpSp>
        <p:nvGrpSpPr>
          <p:cNvPr id="29" name="Group 28">
            <a:extLst>
              <a:ext uri="{FF2B5EF4-FFF2-40B4-BE49-F238E27FC236}">
                <a16:creationId xmlns:a16="http://schemas.microsoft.com/office/drawing/2014/main" id="{E8110292-B6E4-4893-AB1E-16479893D6A2}"/>
              </a:ext>
            </a:extLst>
          </p:cNvPr>
          <p:cNvGrpSpPr/>
          <p:nvPr/>
        </p:nvGrpSpPr>
        <p:grpSpPr>
          <a:xfrm>
            <a:off x="2021989" y="2589447"/>
            <a:ext cx="174600" cy="244080"/>
            <a:chOff x="2021989" y="2589447"/>
            <a:chExt cx="174600" cy="244080"/>
          </a:xfrm>
        </p:grpSpPr>
        <mc:AlternateContent xmlns:mc="http://schemas.openxmlformats.org/markup-compatibility/2006">
          <mc:Choice xmlns:p14="http://schemas.microsoft.com/office/powerpoint/2010/main" Requires="p14">
            <p:contentPart p14:bwMode="auto" r:id="rId10">
              <p14:nvContentPartPr>
                <p14:cNvPr id="27" name="Ink 26">
                  <a:extLst>
                    <a:ext uri="{FF2B5EF4-FFF2-40B4-BE49-F238E27FC236}">
                      <a16:creationId xmlns:a16="http://schemas.microsoft.com/office/drawing/2014/main" id="{E28A6E9A-9532-4047-9FE8-94E7806317BF}"/>
                    </a:ext>
                  </a:extLst>
                </p14:cNvPr>
                <p14:cNvContentPartPr/>
                <p14:nvPr/>
              </p14:nvContentPartPr>
              <p14:xfrm>
                <a:off x="2021989" y="2589447"/>
                <a:ext cx="122040" cy="244080"/>
              </p14:xfrm>
            </p:contentPart>
          </mc:Choice>
          <mc:Fallback>
            <p:pic>
              <p:nvPicPr>
                <p:cNvPr id="27" name="Ink 26">
                  <a:extLst>
                    <a:ext uri="{FF2B5EF4-FFF2-40B4-BE49-F238E27FC236}">
                      <a16:creationId xmlns:a16="http://schemas.microsoft.com/office/drawing/2014/main" id="{E28A6E9A-9532-4047-9FE8-94E7806317BF}"/>
                    </a:ext>
                  </a:extLst>
                </p:cNvPr>
                <p:cNvPicPr/>
                <p:nvPr/>
              </p:nvPicPr>
              <p:blipFill>
                <a:blip r:embed="rId11"/>
                <a:stretch>
                  <a:fillRect/>
                </a:stretch>
              </p:blipFill>
              <p:spPr>
                <a:xfrm>
                  <a:off x="2004349" y="2571447"/>
                  <a:ext cx="1576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8" name="Ink 27">
                  <a:extLst>
                    <a:ext uri="{FF2B5EF4-FFF2-40B4-BE49-F238E27FC236}">
                      <a16:creationId xmlns:a16="http://schemas.microsoft.com/office/drawing/2014/main" id="{21722D8F-C475-48B1-B025-FCBBE184E559}"/>
                    </a:ext>
                  </a:extLst>
                </p14:cNvPr>
                <p14:cNvContentPartPr/>
                <p14:nvPr/>
              </p14:nvContentPartPr>
              <p14:xfrm>
                <a:off x="2080669" y="2633007"/>
                <a:ext cx="115920" cy="192960"/>
              </p14:xfrm>
            </p:contentPart>
          </mc:Choice>
          <mc:Fallback>
            <p:pic>
              <p:nvPicPr>
                <p:cNvPr id="28" name="Ink 27">
                  <a:extLst>
                    <a:ext uri="{FF2B5EF4-FFF2-40B4-BE49-F238E27FC236}">
                      <a16:creationId xmlns:a16="http://schemas.microsoft.com/office/drawing/2014/main" id="{21722D8F-C475-48B1-B025-FCBBE184E559}"/>
                    </a:ext>
                  </a:extLst>
                </p:cNvPr>
                <p:cNvPicPr/>
                <p:nvPr/>
              </p:nvPicPr>
              <p:blipFill>
                <a:blip r:embed="rId13"/>
                <a:stretch>
                  <a:fillRect/>
                </a:stretch>
              </p:blipFill>
              <p:spPr>
                <a:xfrm>
                  <a:off x="2062669" y="2615007"/>
                  <a:ext cx="151560" cy="22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2DDB57DD-53EA-49FD-ACFC-1C4DE1972F8D}"/>
                  </a:ext>
                </a:extLst>
              </p14:cNvPr>
              <p14:cNvContentPartPr/>
              <p14:nvPr/>
            </p14:nvContentPartPr>
            <p14:xfrm>
              <a:off x="6573469" y="2076447"/>
              <a:ext cx="205200" cy="318240"/>
            </p14:xfrm>
          </p:contentPart>
        </mc:Choice>
        <mc:Fallback>
          <p:pic>
            <p:nvPicPr>
              <p:cNvPr id="9" name="Ink 8">
                <a:extLst>
                  <a:ext uri="{FF2B5EF4-FFF2-40B4-BE49-F238E27FC236}">
                    <a16:creationId xmlns:a16="http://schemas.microsoft.com/office/drawing/2014/main" id="{2DDB57DD-53EA-49FD-ACFC-1C4DE1972F8D}"/>
                  </a:ext>
                </a:extLst>
              </p:cNvPr>
              <p:cNvPicPr/>
              <p:nvPr/>
            </p:nvPicPr>
            <p:blipFill>
              <a:blip r:embed="rId15"/>
              <a:stretch>
                <a:fillRect/>
              </a:stretch>
            </p:blipFill>
            <p:spPr>
              <a:xfrm>
                <a:off x="6555469" y="2058807"/>
                <a:ext cx="24084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Ink 9">
                <a:extLst>
                  <a:ext uri="{FF2B5EF4-FFF2-40B4-BE49-F238E27FC236}">
                    <a16:creationId xmlns:a16="http://schemas.microsoft.com/office/drawing/2014/main" id="{C3FC6E80-8D6B-490D-BB09-6D405FE80CCF}"/>
                  </a:ext>
                </a:extLst>
              </p14:cNvPr>
              <p14:cNvContentPartPr/>
              <p14:nvPr/>
            </p14:nvContentPartPr>
            <p14:xfrm>
              <a:off x="6653029" y="2191287"/>
              <a:ext cx="126360" cy="19080"/>
            </p14:xfrm>
          </p:contentPart>
        </mc:Choice>
        <mc:Fallback>
          <p:pic>
            <p:nvPicPr>
              <p:cNvPr id="10" name="Ink 9">
                <a:extLst>
                  <a:ext uri="{FF2B5EF4-FFF2-40B4-BE49-F238E27FC236}">
                    <a16:creationId xmlns:a16="http://schemas.microsoft.com/office/drawing/2014/main" id="{C3FC6E80-8D6B-490D-BB09-6D405FE80CCF}"/>
                  </a:ext>
                </a:extLst>
              </p:cNvPr>
              <p:cNvPicPr/>
              <p:nvPr/>
            </p:nvPicPr>
            <p:blipFill>
              <a:blip r:embed="rId17"/>
              <a:stretch>
                <a:fillRect/>
              </a:stretch>
            </p:blipFill>
            <p:spPr>
              <a:xfrm>
                <a:off x="6635389" y="2173647"/>
                <a:ext cx="162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Ink 18">
                <a:extLst>
                  <a:ext uri="{FF2B5EF4-FFF2-40B4-BE49-F238E27FC236}">
                    <a16:creationId xmlns:a16="http://schemas.microsoft.com/office/drawing/2014/main" id="{8EB4317C-6C18-4848-AE53-0237B61271E6}"/>
                  </a:ext>
                </a:extLst>
              </p14:cNvPr>
              <p14:cNvContentPartPr/>
              <p14:nvPr/>
            </p14:nvContentPartPr>
            <p14:xfrm>
              <a:off x="8334229" y="2138727"/>
              <a:ext cx="146160" cy="261000"/>
            </p14:xfrm>
          </p:contentPart>
        </mc:Choice>
        <mc:Fallback>
          <p:pic>
            <p:nvPicPr>
              <p:cNvPr id="19" name="Ink 18">
                <a:extLst>
                  <a:ext uri="{FF2B5EF4-FFF2-40B4-BE49-F238E27FC236}">
                    <a16:creationId xmlns:a16="http://schemas.microsoft.com/office/drawing/2014/main" id="{8EB4317C-6C18-4848-AE53-0237B61271E6}"/>
                  </a:ext>
                </a:extLst>
              </p:cNvPr>
              <p:cNvPicPr/>
              <p:nvPr/>
            </p:nvPicPr>
            <p:blipFill>
              <a:blip r:embed="rId19"/>
              <a:stretch>
                <a:fillRect/>
              </a:stretch>
            </p:blipFill>
            <p:spPr>
              <a:xfrm>
                <a:off x="8316589" y="2120727"/>
                <a:ext cx="1818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17B141BA-0181-484D-8E12-F6E1CD3F08FC}"/>
                  </a:ext>
                </a:extLst>
              </p14:cNvPr>
              <p14:cNvContentPartPr/>
              <p14:nvPr/>
            </p14:nvContentPartPr>
            <p14:xfrm>
              <a:off x="8648509" y="2152047"/>
              <a:ext cx="35640" cy="245160"/>
            </p14:xfrm>
          </p:contentPart>
        </mc:Choice>
        <mc:Fallback>
          <p:pic>
            <p:nvPicPr>
              <p:cNvPr id="20" name="Ink 19">
                <a:extLst>
                  <a:ext uri="{FF2B5EF4-FFF2-40B4-BE49-F238E27FC236}">
                    <a16:creationId xmlns:a16="http://schemas.microsoft.com/office/drawing/2014/main" id="{17B141BA-0181-484D-8E12-F6E1CD3F08FC}"/>
                  </a:ext>
                </a:extLst>
              </p:cNvPr>
              <p:cNvPicPr/>
              <p:nvPr/>
            </p:nvPicPr>
            <p:blipFill>
              <a:blip r:embed="rId21"/>
              <a:stretch>
                <a:fillRect/>
              </a:stretch>
            </p:blipFill>
            <p:spPr>
              <a:xfrm>
                <a:off x="8630869" y="2134047"/>
                <a:ext cx="712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A98054B0-C036-417E-A5AF-F58767CB9D79}"/>
                  </a:ext>
                </a:extLst>
              </p14:cNvPr>
              <p14:cNvContentPartPr/>
              <p14:nvPr/>
            </p14:nvContentPartPr>
            <p14:xfrm>
              <a:off x="8538349" y="2228727"/>
              <a:ext cx="223560" cy="38520"/>
            </p14:xfrm>
          </p:contentPart>
        </mc:Choice>
        <mc:Fallback>
          <p:pic>
            <p:nvPicPr>
              <p:cNvPr id="21" name="Ink 20">
                <a:extLst>
                  <a:ext uri="{FF2B5EF4-FFF2-40B4-BE49-F238E27FC236}">
                    <a16:creationId xmlns:a16="http://schemas.microsoft.com/office/drawing/2014/main" id="{A98054B0-C036-417E-A5AF-F58767CB9D79}"/>
                  </a:ext>
                </a:extLst>
              </p:cNvPr>
              <p:cNvPicPr/>
              <p:nvPr/>
            </p:nvPicPr>
            <p:blipFill>
              <a:blip r:embed="rId23"/>
              <a:stretch>
                <a:fillRect/>
              </a:stretch>
            </p:blipFill>
            <p:spPr>
              <a:xfrm>
                <a:off x="8520349" y="2210727"/>
                <a:ext cx="259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C6E74CC9-F953-423C-AF4D-8B9437ABABA8}"/>
                  </a:ext>
                </a:extLst>
              </p14:cNvPr>
              <p14:cNvContentPartPr/>
              <p14:nvPr/>
            </p14:nvContentPartPr>
            <p14:xfrm>
              <a:off x="8856229" y="2098047"/>
              <a:ext cx="23040" cy="240840"/>
            </p14:xfrm>
          </p:contentPart>
        </mc:Choice>
        <mc:Fallback>
          <p:pic>
            <p:nvPicPr>
              <p:cNvPr id="22" name="Ink 21">
                <a:extLst>
                  <a:ext uri="{FF2B5EF4-FFF2-40B4-BE49-F238E27FC236}">
                    <a16:creationId xmlns:a16="http://schemas.microsoft.com/office/drawing/2014/main" id="{C6E74CC9-F953-423C-AF4D-8B9437ABABA8}"/>
                  </a:ext>
                </a:extLst>
              </p:cNvPr>
              <p:cNvPicPr/>
              <p:nvPr/>
            </p:nvPicPr>
            <p:blipFill>
              <a:blip r:embed="rId25"/>
              <a:stretch>
                <a:fillRect/>
              </a:stretch>
            </p:blipFill>
            <p:spPr>
              <a:xfrm>
                <a:off x="8838589" y="2080047"/>
                <a:ext cx="586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DCE92283-FB13-40BD-A6A7-BACD09E3D083}"/>
                  </a:ext>
                </a:extLst>
              </p14:cNvPr>
              <p14:cNvContentPartPr/>
              <p14:nvPr/>
            </p14:nvContentPartPr>
            <p14:xfrm>
              <a:off x="8796829" y="2047647"/>
              <a:ext cx="210240" cy="300960"/>
            </p14:xfrm>
          </p:contentPart>
        </mc:Choice>
        <mc:Fallback>
          <p:pic>
            <p:nvPicPr>
              <p:cNvPr id="23" name="Ink 22">
                <a:extLst>
                  <a:ext uri="{FF2B5EF4-FFF2-40B4-BE49-F238E27FC236}">
                    <a16:creationId xmlns:a16="http://schemas.microsoft.com/office/drawing/2014/main" id="{DCE92283-FB13-40BD-A6A7-BACD09E3D083}"/>
                  </a:ext>
                </a:extLst>
              </p:cNvPr>
              <p:cNvPicPr/>
              <p:nvPr/>
            </p:nvPicPr>
            <p:blipFill>
              <a:blip r:embed="rId27"/>
              <a:stretch>
                <a:fillRect/>
              </a:stretch>
            </p:blipFill>
            <p:spPr>
              <a:xfrm>
                <a:off x="8779189" y="2029647"/>
                <a:ext cx="24588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1" name="Ink 30">
                <a:extLst>
                  <a:ext uri="{FF2B5EF4-FFF2-40B4-BE49-F238E27FC236}">
                    <a16:creationId xmlns:a16="http://schemas.microsoft.com/office/drawing/2014/main" id="{BF3501E1-D843-4A60-9E62-8C07B087AC78}"/>
                  </a:ext>
                </a:extLst>
              </p14:cNvPr>
              <p14:cNvContentPartPr/>
              <p14:nvPr/>
            </p14:nvContentPartPr>
            <p14:xfrm>
              <a:off x="2060869" y="1186527"/>
              <a:ext cx="4332960" cy="1228320"/>
            </p14:xfrm>
          </p:contentPart>
        </mc:Choice>
        <mc:Fallback>
          <p:pic>
            <p:nvPicPr>
              <p:cNvPr id="31" name="Ink 30">
                <a:extLst>
                  <a:ext uri="{FF2B5EF4-FFF2-40B4-BE49-F238E27FC236}">
                    <a16:creationId xmlns:a16="http://schemas.microsoft.com/office/drawing/2014/main" id="{BF3501E1-D843-4A60-9E62-8C07B087AC78}"/>
                  </a:ext>
                </a:extLst>
              </p:cNvPr>
              <p:cNvPicPr/>
              <p:nvPr/>
            </p:nvPicPr>
            <p:blipFill>
              <a:blip r:embed="rId29"/>
              <a:stretch>
                <a:fillRect/>
              </a:stretch>
            </p:blipFill>
            <p:spPr>
              <a:xfrm>
                <a:off x="2043229" y="1168527"/>
                <a:ext cx="4368600" cy="1263960"/>
              </a:xfrm>
              <a:prstGeom prst="rect">
                <a:avLst/>
              </a:prstGeom>
            </p:spPr>
          </p:pic>
        </mc:Fallback>
      </mc:AlternateContent>
      <p:grpSp>
        <p:nvGrpSpPr>
          <p:cNvPr id="46" name="Group 45">
            <a:extLst>
              <a:ext uri="{FF2B5EF4-FFF2-40B4-BE49-F238E27FC236}">
                <a16:creationId xmlns:a16="http://schemas.microsoft.com/office/drawing/2014/main" id="{8E4793B4-27E4-4FFA-B083-639B9185B3A4}"/>
              </a:ext>
            </a:extLst>
          </p:cNvPr>
          <p:cNvGrpSpPr/>
          <p:nvPr/>
        </p:nvGrpSpPr>
        <p:grpSpPr>
          <a:xfrm>
            <a:off x="7039669" y="2127567"/>
            <a:ext cx="1146240" cy="288720"/>
            <a:chOff x="7039669" y="2127567"/>
            <a:chExt cx="1146240" cy="288720"/>
          </a:xfrm>
        </p:grpSpPr>
        <mc:AlternateContent xmlns:mc="http://schemas.openxmlformats.org/markup-compatibility/2006">
          <mc:Choice xmlns:p14="http://schemas.microsoft.com/office/powerpoint/2010/main" Requires="p14">
            <p:contentPart p14:bwMode="auto" r:id="rId30">
              <p14:nvContentPartPr>
                <p14:cNvPr id="11" name="Ink 10">
                  <a:extLst>
                    <a:ext uri="{FF2B5EF4-FFF2-40B4-BE49-F238E27FC236}">
                      <a16:creationId xmlns:a16="http://schemas.microsoft.com/office/drawing/2014/main" id="{62EAAFD0-E298-4C3E-93F6-3837E9D74FA8}"/>
                    </a:ext>
                  </a:extLst>
                </p14:cNvPr>
                <p14:cNvContentPartPr/>
                <p14:nvPr/>
              </p14:nvContentPartPr>
              <p14:xfrm>
                <a:off x="7045429" y="2141607"/>
                <a:ext cx="49680" cy="257400"/>
              </p14:xfrm>
            </p:contentPart>
          </mc:Choice>
          <mc:Fallback>
            <p:pic>
              <p:nvPicPr>
                <p:cNvPr id="11" name="Ink 10">
                  <a:extLst>
                    <a:ext uri="{FF2B5EF4-FFF2-40B4-BE49-F238E27FC236}">
                      <a16:creationId xmlns:a16="http://schemas.microsoft.com/office/drawing/2014/main" id="{62EAAFD0-E298-4C3E-93F6-3837E9D74FA8}"/>
                    </a:ext>
                  </a:extLst>
                </p:cNvPr>
                <p:cNvPicPr/>
                <p:nvPr/>
              </p:nvPicPr>
              <p:blipFill>
                <a:blip r:embed="rId31"/>
                <a:stretch>
                  <a:fillRect/>
                </a:stretch>
              </p:blipFill>
              <p:spPr>
                <a:xfrm>
                  <a:off x="7027429" y="2123607"/>
                  <a:ext cx="853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 name="Ink 11">
                  <a:extLst>
                    <a:ext uri="{FF2B5EF4-FFF2-40B4-BE49-F238E27FC236}">
                      <a16:creationId xmlns:a16="http://schemas.microsoft.com/office/drawing/2014/main" id="{AF1638CD-BF20-42D6-B352-5C914A94072E}"/>
                    </a:ext>
                  </a:extLst>
                </p14:cNvPr>
                <p14:cNvContentPartPr/>
                <p14:nvPr/>
              </p14:nvContentPartPr>
              <p14:xfrm>
                <a:off x="7039669" y="2273007"/>
                <a:ext cx="202680" cy="16200"/>
              </p14:xfrm>
            </p:contentPart>
          </mc:Choice>
          <mc:Fallback>
            <p:pic>
              <p:nvPicPr>
                <p:cNvPr id="12" name="Ink 11">
                  <a:extLst>
                    <a:ext uri="{FF2B5EF4-FFF2-40B4-BE49-F238E27FC236}">
                      <a16:creationId xmlns:a16="http://schemas.microsoft.com/office/drawing/2014/main" id="{AF1638CD-BF20-42D6-B352-5C914A94072E}"/>
                    </a:ext>
                  </a:extLst>
                </p:cNvPr>
                <p:cNvPicPr/>
                <p:nvPr/>
              </p:nvPicPr>
              <p:blipFill>
                <a:blip r:embed="rId33"/>
                <a:stretch>
                  <a:fillRect/>
                </a:stretch>
              </p:blipFill>
              <p:spPr>
                <a:xfrm>
                  <a:off x="7022029" y="2255367"/>
                  <a:ext cx="2383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 name="Ink 12">
                  <a:extLst>
                    <a:ext uri="{FF2B5EF4-FFF2-40B4-BE49-F238E27FC236}">
                      <a16:creationId xmlns:a16="http://schemas.microsoft.com/office/drawing/2014/main" id="{203533C2-9CD0-486C-9AC7-30DF607E7FE1}"/>
                    </a:ext>
                  </a:extLst>
                </p14:cNvPr>
                <p14:cNvContentPartPr/>
                <p14:nvPr/>
              </p14:nvContentPartPr>
              <p14:xfrm>
                <a:off x="7380229" y="2129727"/>
                <a:ext cx="49680" cy="286560"/>
              </p14:xfrm>
            </p:contentPart>
          </mc:Choice>
          <mc:Fallback>
            <p:pic>
              <p:nvPicPr>
                <p:cNvPr id="13" name="Ink 12">
                  <a:extLst>
                    <a:ext uri="{FF2B5EF4-FFF2-40B4-BE49-F238E27FC236}">
                      <a16:creationId xmlns:a16="http://schemas.microsoft.com/office/drawing/2014/main" id="{203533C2-9CD0-486C-9AC7-30DF607E7FE1}"/>
                    </a:ext>
                  </a:extLst>
                </p:cNvPr>
                <p:cNvPicPr/>
                <p:nvPr/>
              </p:nvPicPr>
              <p:blipFill>
                <a:blip r:embed="rId35"/>
                <a:stretch>
                  <a:fillRect/>
                </a:stretch>
              </p:blipFill>
              <p:spPr>
                <a:xfrm>
                  <a:off x="7362229" y="2111727"/>
                  <a:ext cx="8532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4" name="Ink 13">
                  <a:extLst>
                    <a:ext uri="{FF2B5EF4-FFF2-40B4-BE49-F238E27FC236}">
                      <a16:creationId xmlns:a16="http://schemas.microsoft.com/office/drawing/2014/main" id="{29DC2AAA-0BC4-41AD-BB71-A065AE27BC12}"/>
                    </a:ext>
                  </a:extLst>
                </p14:cNvPr>
                <p14:cNvContentPartPr/>
                <p14:nvPr/>
              </p14:nvContentPartPr>
              <p14:xfrm>
                <a:off x="7406149" y="2127567"/>
                <a:ext cx="162720" cy="265320"/>
              </p14:xfrm>
            </p:contentPart>
          </mc:Choice>
          <mc:Fallback>
            <p:pic>
              <p:nvPicPr>
                <p:cNvPr id="14" name="Ink 13">
                  <a:extLst>
                    <a:ext uri="{FF2B5EF4-FFF2-40B4-BE49-F238E27FC236}">
                      <a16:creationId xmlns:a16="http://schemas.microsoft.com/office/drawing/2014/main" id="{29DC2AAA-0BC4-41AD-BB71-A065AE27BC12}"/>
                    </a:ext>
                  </a:extLst>
                </p:cNvPr>
                <p:cNvPicPr/>
                <p:nvPr/>
              </p:nvPicPr>
              <p:blipFill>
                <a:blip r:embed="rId37"/>
                <a:stretch>
                  <a:fillRect/>
                </a:stretch>
              </p:blipFill>
              <p:spPr>
                <a:xfrm>
                  <a:off x="7388149" y="2109567"/>
                  <a:ext cx="1983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5" name="Ink 14">
                  <a:extLst>
                    <a:ext uri="{FF2B5EF4-FFF2-40B4-BE49-F238E27FC236}">
                      <a16:creationId xmlns:a16="http://schemas.microsoft.com/office/drawing/2014/main" id="{825B4698-C28D-4D60-9713-BF96238CD0B5}"/>
                    </a:ext>
                  </a:extLst>
                </p14:cNvPr>
                <p14:cNvContentPartPr/>
                <p14:nvPr/>
              </p14:nvContentPartPr>
              <p14:xfrm>
                <a:off x="7729789" y="2285967"/>
                <a:ext cx="386640" cy="45720"/>
              </p14:xfrm>
            </p:contentPart>
          </mc:Choice>
          <mc:Fallback>
            <p:pic>
              <p:nvPicPr>
                <p:cNvPr id="15" name="Ink 14">
                  <a:extLst>
                    <a:ext uri="{FF2B5EF4-FFF2-40B4-BE49-F238E27FC236}">
                      <a16:creationId xmlns:a16="http://schemas.microsoft.com/office/drawing/2014/main" id="{825B4698-C28D-4D60-9713-BF96238CD0B5}"/>
                    </a:ext>
                  </a:extLst>
                </p:cNvPr>
                <p:cNvPicPr/>
                <p:nvPr/>
              </p:nvPicPr>
              <p:blipFill>
                <a:blip r:embed="rId39"/>
                <a:stretch>
                  <a:fillRect/>
                </a:stretch>
              </p:blipFill>
              <p:spPr>
                <a:xfrm>
                  <a:off x="7711789" y="2268327"/>
                  <a:ext cx="422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6" name="Ink 15">
                  <a:extLst>
                    <a:ext uri="{FF2B5EF4-FFF2-40B4-BE49-F238E27FC236}">
                      <a16:creationId xmlns:a16="http://schemas.microsoft.com/office/drawing/2014/main" id="{57806255-34A8-4FD1-9E90-1442898E3FCB}"/>
                    </a:ext>
                  </a:extLst>
                </p14:cNvPr>
                <p14:cNvContentPartPr/>
                <p14:nvPr/>
              </p14:nvContentPartPr>
              <p14:xfrm>
                <a:off x="7989349" y="2184087"/>
                <a:ext cx="196560" cy="218160"/>
              </p14:xfrm>
            </p:contentPart>
          </mc:Choice>
          <mc:Fallback>
            <p:pic>
              <p:nvPicPr>
                <p:cNvPr id="16" name="Ink 15">
                  <a:extLst>
                    <a:ext uri="{FF2B5EF4-FFF2-40B4-BE49-F238E27FC236}">
                      <a16:creationId xmlns:a16="http://schemas.microsoft.com/office/drawing/2014/main" id="{57806255-34A8-4FD1-9E90-1442898E3FCB}"/>
                    </a:ext>
                  </a:extLst>
                </p:cNvPr>
                <p:cNvPicPr/>
                <p:nvPr/>
              </p:nvPicPr>
              <p:blipFill>
                <a:blip r:embed="rId41"/>
                <a:stretch>
                  <a:fillRect/>
                </a:stretch>
              </p:blipFill>
              <p:spPr>
                <a:xfrm>
                  <a:off x="7971349" y="2166447"/>
                  <a:ext cx="2322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3" name="Ink 42">
                  <a:extLst>
                    <a:ext uri="{FF2B5EF4-FFF2-40B4-BE49-F238E27FC236}">
                      <a16:creationId xmlns:a16="http://schemas.microsoft.com/office/drawing/2014/main" id="{655E23F9-F91B-43C5-9872-62B6104B99E9}"/>
                    </a:ext>
                  </a:extLst>
                </p14:cNvPr>
                <p14:cNvContentPartPr/>
                <p14:nvPr/>
              </p14:nvContentPartPr>
              <p14:xfrm>
                <a:off x="7681549" y="2150247"/>
                <a:ext cx="133560" cy="255960"/>
              </p14:xfrm>
            </p:contentPart>
          </mc:Choice>
          <mc:Fallback>
            <p:pic>
              <p:nvPicPr>
                <p:cNvPr id="43" name="Ink 42">
                  <a:extLst>
                    <a:ext uri="{FF2B5EF4-FFF2-40B4-BE49-F238E27FC236}">
                      <a16:creationId xmlns:a16="http://schemas.microsoft.com/office/drawing/2014/main" id="{655E23F9-F91B-43C5-9872-62B6104B99E9}"/>
                    </a:ext>
                  </a:extLst>
                </p:cNvPr>
                <p:cNvPicPr/>
                <p:nvPr/>
              </p:nvPicPr>
              <p:blipFill>
                <a:blip r:embed="rId43"/>
                <a:stretch>
                  <a:fillRect/>
                </a:stretch>
              </p:blipFill>
              <p:spPr>
                <a:xfrm>
                  <a:off x="7663549" y="2132607"/>
                  <a:ext cx="169200" cy="291600"/>
                </a:xfrm>
                <a:prstGeom prst="rect">
                  <a:avLst/>
                </a:prstGeom>
              </p:spPr>
            </p:pic>
          </mc:Fallback>
        </mc:AlternateContent>
      </p:grpSp>
      <p:grpSp>
        <p:nvGrpSpPr>
          <p:cNvPr id="50" name="Group 49">
            <a:extLst>
              <a:ext uri="{FF2B5EF4-FFF2-40B4-BE49-F238E27FC236}">
                <a16:creationId xmlns:a16="http://schemas.microsoft.com/office/drawing/2014/main" id="{BFD4EB42-4E4C-4252-B9CD-D4A3CE1E794C}"/>
              </a:ext>
            </a:extLst>
          </p:cNvPr>
          <p:cNvGrpSpPr/>
          <p:nvPr/>
        </p:nvGrpSpPr>
        <p:grpSpPr>
          <a:xfrm>
            <a:off x="7038949" y="3418527"/>
            <a:ext cx="2049840" cy="1536840"/>
            <a:chOff x="7038949" y="3418527"/>
            <a:chExt cx="2049840" cy="1536840"/>
          </a:xfrm>
        </p:grpSpPr>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3F04428C-1740-4D0D-B330-C36F22976F9B}"/>
                    </a:ext>
                  </a:extLst>
                </p14:cNvPr>
                <p14:cNvContentPartPr/>
                <p14:nvPr/>
              </p14:nvContentPartPr>
              <p14:xfrm>
                <a:off x="7038949" y="3450567"/>
                <a:ext cx="180720" cy="292680"/>
              </p14:xfrm>
            </p:contentPart>
          </mc:Choice>
          <mc:Fallback>
            <p:pic>
              <p:nvPicPr>
                <p:cNvPr id="33" name="Ink 32">
                  <a:extLst>
                    <a:ext uri="{FF2B5EF4-FFF2-40B4-BE49-F238E27FC236}">
                      <a16:creationId xmlns:a16="http://schemas.microsoft.com/office/drawing/2014/main" id="{3F04428C-1740-4D0D-B330-C36F22976F9B}"/>
                    </a:ext>
                  </a:extLst>
                </p:cNvPr>
                <p:cNvPicPr/>
                <p:nvPr/>
              </p:nvPicPr>
              <p:blipFill>
                <a:blip r:embed="rId45"/>
                <a:stretch>
                  <a:fillRect/>
                </a:stretch>
              </p:blipFill>
              <p:spPr>
                <a:xfrm>
                  <a:off x="7021309" y="3432927"/>
                  <a:ext cx="21636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E4184D8C-6497-43E1-9D01-34506370FFCC}"/>
                    </a:ext>
                  </a:extLst>
                </p14:cNvPr>
                <p14:cNvContentPartPr/>
                <p14:nvPr/>
              </p14:nvContentPartPr>
              <p14:xfrm>
                <a:off x="7066669" y="3612207"/>
                <a:ext cx="162000" cy="27360"/>
              </p14:xfrm>
            </p:contentPart>
          </mc:Choice>
          <mc:Fallback>
            <p:pic>
              <p:nvPicPr>
                <p:cNvPr id="34" name="Ink 33">
                  <a:extLst>
                    <a:ext uri="{FF2B5EF4-FFF2-40B4-BE49-F238E27FC236}">
                      <a16:creationId xmlns:a16="http://schemas.microsoft.com/office/drawing/2014/main" id="{E4184D8C-6497-43E1-9D01-34506370FFCC}"/>
                    </a:ext>
                  </a:extLst>
                </p:cNvPr>
                <p:cNvPicPr/>
                <p:nvPr/>
              </p:nvPicPr>
              <p:blipFill>
                <a:blip r:embed="rId47"/>
                <a:stretch>
                  <a:fillRect/>
                </a:stretch>
              </p:blipFill>
              <p:spPr>
                <a:xfrm>
                  <a:off x="7048669" y="3594207"/>
                  <a:ext cx="1976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4AB4BEB0-47B0-4D9E-B128-BC2513C52B30}"/>
                    </a:ext>
                  </a:extLst>
                </p14:cNvPr>
                <p14:cNvContentPartPr/>
                <p14:nvPr/>
              </p14:nvContentPartPr>
              <p14:xfrm>
                <a:off x="7389229" y="3559647"/>
                <a:ext cx="208080" cy="34560"/>
              </p14:xfrm>
            </p:contentPart>
          </mc:Choice>
          <mc:Fallback>
            <p:pic>
              <p:nvPicPr>
                <p:cNvPr id="35" name="Ink 34">
                  <a:extLst>
                    <a:ext uri="{FF2B5EF4-FFF2-40B4-BE49-F238E27FC236}">
                      <a16:creationId xmlns:a16="http://schemas.microsoft.com/office/drawing/2014/main" id="{4AB4BEB0-47B0-4D9E-B128-BC2513C52B30}"/>
                    </a:ext>
                  </a:extLst>
                </p:cNvPr>
                <p:cNvPicPr/>
                <p:nvPr/>
              </p:nvPicPr>
              <p:blipFill>
                <a:blip r:embed="rId49"/>
                <a:stretch>
                  <a:fillRect/>
                </a:stretch>
              </p:blipFill>
              <p:spPr>
                <a:xfrm>
                  <a:off x="7371589" y="3541647"/>
                  <a:ext cx="243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8D26A769-E60A-4F32-8E5A-B1D00FC33191}"/>
                    </a:ext>
                  </a:extLst>
                </p14:cNvPr>
                <p14:cNvContentPartPr/>
                <p14:nvPr/>
              </p14:nvContentPartPr>
              <p14:xfrm>
                <a:off x="7552669" y="3477567"/>
                <a:ext cx="155160" cy="169200"/>
              </p14:xfrm>
            </p:contentPart>
          </mc:Choice>
          <mc:Fallback>
            <p:pic>
              <p:nvPicPr>
                <p:cNvPr id="36" name="Ink 35">
                  <a:extLst>
                    <a:ext uri="{FF2B5EF4-FFF2-40B4-BE49-F238E27FC236}">
                      <a16:creationId xmlns:a16="http://schemas.microsoft.com/office/drawing/2014/main" id="{8D26A769-E60A-4F32-8E5A-B1D00FC33191}"/>
                    </a:ext>
                  </a:extLst>
                </p:cNvPr>
                <p:cNvPicPr/>
                <p:nvPr/>
              </p:nvPicPr>
              <p:blipFill>
                <a:blip r:embed="rId51"/>
                <a:stretch>
                  <a:fillRect/>
                </a:stretch>
              </p:blipFill>
              <p:spPr>
                <a:xfrm>
                  <a:off x="7534669" y="3459927"/>
                  <a:ext cx="1908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0538D1AA-445E-4F8F-A967-EBD633B8B80B}"/>
                    </a:ext>
                  </a:extLst>
                </p14:cNvPr>
                <p14:cNvContentPartPr/>
                <p14:nvPr/>
              </p14:nvContentPartPr>
              <p14:xfrm>
                <a:off x="7859389" y="3471087"/>
                <a:ext cx="45720" cy="230040"/>
              </p14:xfrm>
            </p:contentPart>
          </mc:Choice>
          <mc:Fallback>
            <p:pic>
              <p:nvPicPr>
                <p:cNvPr id="37" name="Ink 36">
                  <a:extLst>
                    <a:ext uri="{FF2B5EF4-FFF2-40B4-BE49-F238E27FC236}">
                      <a16:creationId xmlns:a16="http://schemas.microsoft.com/office/drawing/2014/main" id="{0538D1AA-445E-4F8F-A967-EBD633B8B80B}"/>
                    </a:ext>
                  </a:extLst>
                </p:cNvPr>
                <p:cNvPicPr/>
                <p:nvPr/>
              </p:nvPicPr>
              <p:blipFill>
                <a:blip r:embed="rId53"/>
                <a:stretch>
                  <a:fillRect/>
                </a:stretch>
              </p:blipFill>
              <p:spPr>
                <a:xfrm>
                  <a:off x="7841749" y="3453447"/>
                  <a:ext cx="813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Ink 37">
                  <a:extLst>
                    <a:ext uri="{FF2B5EF4-FFF2-40B4-BE49-F238E27FC236}">
                      <a16:creationId xmlns:a16="http://schemas.microsoft.com/office/drawing/2014/main" id="{9816CA29-CB5C-487E-BA4D-ED2F9F9A49BE}"/>
                    </a:ext>
                  </a:extLst>
                </p14:cNvPr>
                <p14:cNvContentPartPr/>
                <p14:nvPr/>
              </p14:nvContentPartPr>
              <p14:xfrm>
                <a:off x="7875229" y="3447327"/>
                <a:ext cx="184320" cy="291240"/>
              </p14:xfrm>
            </p:contentPart>
          </mc:Choice>
          <mc:Fallback>
            <p:pic>
              <p:nvPicPr>
                <p:cNvPr id="38" name="Ink 37">
                  <a:extLst>
                    <a:ext uri="{FF2B5EF4-FFF2-40B4-BE49-F238E27FC236}">
                      <a16:creationId xmlns:a16="http://schemas.microsoft.com/office/drawing/2014/main" id="{9816CA29-CB5C-487E-BA4D-ED2F9F9A49BE}"/>
                    </a:ext>
                  </a:extLst>
                </p:cNvPr>
                <p:cNvPicPr/>
                <p:nvPr/>
              </p:nvPicPr>
              <p:blipFill>
                <a:blip r:embed="rId55"/>
                <a:stretch>
                  <a:fillRect/>
                </a:stretch>
              </p:blipFill>
              <p:spPr>
                <a:xfrm>
                  <a:off x="7857589" y="3429327"/>
                  <a:ext cx="21996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Ink 38">
                  <a:extLst>
                    <a:ext uri="{FF2B5EF4-FFF2-40B4-BE49-F238E27FC236}">
                      <a16:creationId xmlns:a16="http://schemas.microsoft.com/office/drawing/2014/main" id="{27333D07-FFC7-4C06-A012-563BE211D8EA}"/>
                    </a:ext>
                  </a:extLst>
                </p14:cNvPr>
                <p14:cNvContentPartPr/>
                <p14:nvPr/>
              </p14:nvContentPartPr>
              <p14:xfrm>
                <a:off x="8261869" y="3458127"/>
                <a:ext cx="28080" cy="210240"/>
              </p14:xfrm>
            </p:contentPart>
          </mc:Choice>
          <mc:Fallback>
            <p:pic>
              <p:nvPicPr>
                <p:cNvPr id="39" name="Ink 38">
                  <a:extLst>
                    <a:ext uri="{FF2B5EF4-FFF2-40B4-BE49-F238E27FC236}">
                      <a16:creationId xmlns:a16="http://schemas.microsoft.com/office/drawing/2014/main" id="{27333D07-FFC7-4C06-A012-563BE211D8EA}"/>
                    </a:ext>
                  </a:extLst>
                </p:cNvPr>
                <p:cNvPicPr/>
                <p:nvPr/>
              </p:nvPicPr>
              <p:blipFill>
                <a:blip r:embed="rId57"/>
                <a:stretch>
                  <a:fillRect/>
                </a:stretch>
              </p:blipFill>
              <p:spPr>
                <a:xfrm>
                  <a:off x="8244229" y="3440487"/>
                  <a:ext cx="637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Ink 39">
                  <a:extLst>
                    <a:ext uri="{FF2B5EF4-FFF2-40B4-BE49-F238E27FC236}">
                      <a16:creationId xmlns:a16="http://schemas.microsoft.com/office/drawing/2014/main" id="{47BAA3EB-7D23-4052-B373-5B3471668C83}"/>
                    </a:ext>
                  </a:extLst>
                </p14:cNvPr>
                <p14:cNvContentPartPr/>
                <p14:nvPr/>
              </p14:nvContentPartPr>
              <p14:xfrm>
                <a:off x="8225869" y="3515727"/>
                <a:ext cx="175320" cy="24480"/>
              </p14:xfrm>
            </p:contentPart>
          </mc:Choice>
          <mc:Fallback>
            <p:pic>
              <p:nvPicPr>
                <p:cNvPr id="40" name="Ink 39">
                  <a:extLst>
                    <a:ext uri="{FF2B5EF4-FFF2-40B4-BE49-F238E27FC236}">
                      <a16:creationId xmlns:a16="http://schemas.microsoft.com/office/drawing/2014/main" id="{47BAA3EB-7D23-4052-B373-5B3471668C83}"/>
                    </a:ext>
                  </a:extLst>
                </p:cNvPr>
                <p:cNvPicPr/>
                <p:nvPr/>
              </p:nvPicPr>
              <p:blipFill>
                <a:blip r:embed="rId59"/>
                <a:stretch>
                  <a:fillRect/>
                </a:stretch>
              </p:blipFill>
              <p:spPr>
                <a:xfrm>
                  <a:off x="8207869" y="3498087"/>
                  <a:ext cx="2109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A1FF3E6F-4E2F-4EF1-A1DA-A239C1EA1D88}"/>
                    </a:ext>
                  </a:extLst>
                </p14:cNvPr>
                <p14:cNvContentPartPr/>
                <p14:nvPr/>
              </p14:nvContentPartPr>
              <p14:xfrm>
                <a:off x="8584429" y="3423567"/>
                <a:ext cx="208800" cy="209160"/>
              </p14:xfrm>
            </p:contentPart>
          </mc:Choice>
          <mc:Fallback>
            <p:pic>
              <p:nvPicPr>
                <p:cNvPr id="41" name="Ink 40">
                  <a:extLst>
                    <a:ext uri="{FF2B5EF4-FFF2-40B4-BE49-F238E27FC236}">
                      <a16:creationId xmlns:a16="http://schemas.microsoft.com/office/drawing/2014/main" id="{A1FF3E6F-4E2F-4EF1-A1DA-A239C1EA1D88}"/>
                    </a:ext>
                  </a:extLst>
                </p:cNvPr>
                <p:cNvPicPr/>
                <p:nvPr/>
              </p:nvPicPr>
              <p:blipFill>
                <a:blip r:embed="rId61"/>
                <a:stretch>
                  <a:fillRect/>
                </a:stretch>
              </p:blipFill>
              <p:spPr>
                <a:xfrm>
                  <a:off x="8566789" y="3405567"/>
                  <a:ext cx="2444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Ink 43">
                  <a:extLst>
                    <a:ext uri="{FF2B5EF4-FFF2-40B4-BE49-F238E27FC236}">
                      <a16:creationId xmlns:a16="http://schemas.microsoft.com/office/drawing/2014/main" id="{5E68C0FE-E861-4C92-BC82-D20184846A5B}"/>
                    </a:ext>
                  </a:extLst>
                </p14:cNvPr>
                <p14:cNvContentPartPr/>
                <p14:nvPr/>
              </p14:nvContentPartPr>
              <p14:xfrm>
                <a:off x="7308589" y="3418527"/>
                <a:ext cx="140400" cy="351000"/>
              </p14:xfrm>
            </p:contentPart>
          </mc:Choice>
          <mc:Fallback>
            <p:pic>
              <p:nvPicPr>
                <p:cNvPr id="44" name="Ink 43">
                  <a:extLst>
                    <a:ext uri="{FF2B5EF4-FFF2-40B4-BE49-F238E27FC236}">
                      <a16:creationId xmlns:a16="http://schemas.microsoft.com/office/drawing/2014/main" id="{5E68C0FE-E861-4C92-BC82-D20184846A5B}"/>
                    </a:ext>
                  </a:extLst>
                </p:cNvPr>
                <p:cNvPicPr/>
                <p:nvPr/>
              </p:nvPicPr>
              <p:blipFill>
                <a:blip r:embed="rId63"/>
                <a:stretch>
                  <a:fillRect/>
                </a:stretch>
              </p:blipFill>
              <p:spPr>
                <a:xfrm>
                  <a:off x="7290949" y="3400527"/>
                  <a:ext cx="17604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Ink 46">
                  <a:extLst>
                    <a:ext uri="{FF2B5EF4-FFF2-40B4-BE49-F238E27FC236}">
                      <a16:creationId xmlns:a16="http://schemas.microsoft.com/office/drawing/2014/main" id="{B44E593B-A13C-4528-99DB-C03B99D93996}"/>
                    </a:ext>
                  </a:extLst>
                </p14:cNvPr>
                <p14:cNvContentPartPr/>
                <p14:nvPr/>
              </p14:nvContentPartPr>
              <p14:xfrm>
                <a:off x="8495869" y="4537767"/>
                <a:ext cx="204480" cy="396000"/>
              </p14:xfrm>
            </p:contentPart>
          </mc:Choice>
          <mc:Fallback>
            <p:pic>
              <p:nvPicPr>
                <p:cNvPr id="47" name="Ink 46">
                  <a:extLst>
                    <a:ext uri="{FF2B5EF4-FFF2-40B4-BE49-F238E27FC236}">
                      <a16:creationId xmlns:a16="http://schemas.microsoft.com/office/drawing/2014/main" id="{B44E593B-A13C-4528-99DB-C03B99D93996}"/>
                    </a:ext>
                  </a:extLst>
                </p:cNvPr>
                <p:cNvPicPr/>
                <p:nvPr/>
              </p:nvPicPr>
              <p:blipFill>
                <a:blip r:embed="rId65"/>
                <a:stretch>
                  <a:fillRect/>
                </a:stretch>
              </p:blipFill>
              <p:spPr>
                <a:xfrm>
                  <a:off x="8477869" y="4519767"/>
                  <a:ext cx="24012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Ink 47">
                  <a:extLst>
                    <a:ext uri="{FF2B5EF4-FFF2-40B4-BE49-F238E27FC236}">
                      <a16:creationId xmlns:a16="http://schemas.microsoft.com/office/drawing/2014/main" id="{EC7BC0C8-9181-42FA-B89C-5497D757FA12}"/>
                    </a:ext>
                  </a:extLst>
                </p14:cNvPr>
                <p14:cNvContentPartPr/>
                <p14:nvPr/>
              </p14:nvContentPartPr>
              <p14:xfrm>
                <a:off x="8549509" y="4596087"/>
                <a:ext cx="167040" cy="359280"/>
              </p14:xfrm>
            </p:contentPart>
          </mc:Choice>
          <mc:Fallback>
            <p:pic>
              <p:nvPicPr>
                <p:cNvPr id="48" name="Ink 47">
                  <a:extLst>
                    <a:ext uri="{FF2B5EF4-FFF2-40B4-BE49-F238E27FC236}">
                      <a16:creationId xmlns:a16="http://schemas.microsoft.com/office/drawing/2014/main" id="{EC7BC0C8-9181-42FA-B89C-5497D757FA12}"/>
                    </a:ext>
                  </a:extLst>
                </p:cNvPr>
                <p:cNvPicPr/>
                <p:nvPr/>
              </p:nvPicPr>
              <p:blipFill>
                <a:blip r:embed="rId67"/>
                <a:stretch>
                  <a:fillRect/>
                </a:stretch>
              </p:blipFill>
              <p:spPr>
                <a:xfrm>
                  <a:off x="8531509" y="4578087"/>
                  <a:ext cx="20268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Ink 48">
                  <a:extLst>
                    <a:ext uri="{FF2B5EF4-FFF2-40B4-BE49-F238E27FC236}">
                      <a16:creationId xmlns:a16="http://schemas.microsoft.com/office/drawing/2014/main" id="{1D00A1C3-458D-40D6-96B1-CB2F3DD32572}"/>
                    </a:ext>
                  </a:extLst>
                </p14:cNvPr>
                <p14:cNvContentPartPr/>
                <p14:nvPr/>
              </p14:nvContentPartPr>
              <p14:xfrm>
                <a:off x="8739229" y="3647127"/>
                <a:ext cx="349560" cy="955080"/>
              </p14:xfrm>
            </p:contentPart>
          </mc:Choice>
          <mc:Fallback>
            <p:pic>
              <p:nvPicPr>
                <p:cNvPr id="49" name="Ink 48">
                  <a:extLst>
                    <a:ext uri="{FF2B5EF4-FFF2-40B4-BE49-F238E27FC236}">
                      <a16:creationId xmlns:a16="http://schemas.microsoft.com/office/drawing/2014/main" id="{1D00A1C3-458D-40D6-96B1-CB2F3DD32572}"/>
                    </a:ext>
                  </a:extLst>
                </p:cNvPr>
                <p:cNvPicPr/>
                <p:nvPr/>
              </p:nvPicPr>
              <p:blipFill>
                <a:blip r:embed="rId69"/>
                <a:stretch>
                  <a:fillRect/>
                </a:stretch>
              </p:blipFill>
              <p:spPr>
                <a:xfrm>
                  <a:off x="8721229" y="3629487"/>
                  <a:ext cx="385200" cy="990720"/>
                </a:xfrm>
                <a:prstGeom prst="rect">
                  <a:avLst/>
                </a:prstGeom>
              </p:spPr>
            </p:pic>
          </mc:Fallback>
        </mc:AlternateContent>
      </p:grpSp>
      <p:grpSp>
        <p:nvGrpSpPr>
          <p:cNvPr id="53" name="Group 52">
            <a:extLst>
              <a:ext uri="{FF2B5EF4-FFF2-40B4-BE49-F238E27FC236}">
                <a16:creationId xmlns:a16="http://schemas.microsoft.com/office/drawing/2014/main" id="{82E65D0B-AE27-4D5A-A79E-B8AD28148D7F}"/>
              </a:ext>
            </a:extLst>
          </p:cNvPr>
          <p:cNvGrpSpPr/>
          <p:nvPr/>
        </p:nvGrpSpPr>
        <p:grpSpPr>
          <a:xfrm>
            <a:off x="5950669" y="3912807"/>
            <a:ext cx="120240" cy="267840"/>
            <a:chOff x="5950669" y="3912807"/>
            <a:chExt cx="120240" cy="267840"/>
          </a:xfrm>
        </p:grpSpPr>
        <mc:AlternateContent xmlns:mc="http://schemas.openxmlformats.org/markup-compatibility/2006">
          <mc:Choice xmlns:p14="http://schemas.microsoft.com/office/powerpoint/2010/main" Requires="p14">
            <p:contentPart p14:bwMode="auto" r:id="rId70">
              <p14:nvContentPartPr>
                <p14:cNvPr id="51" name="Ink 50">
                  <a:extLst>
                    <a:ext uri="{FF2B5EF4-FFF2-40B4-BE49-F238E27FC236}">
                      <a16:creationId xmlns:a16="http://schemas.microsoft.com/office/drawing/2014/main" id="{A802ADB8-B91F-4635-B1DE-3BE766C91487}"/>
                    </a:ext>
                  </a:extLst>
                </p14:cNvPr>
                <p14:cNvContentPartPr/>
                <p14:nvPr/>
              </p14:nvContentPartPr>
              <p14:xfrm>
                <a:off x="5950669" y="3912807"/>
                <a:ext cx="120240" cy="267840"/>
              </p14:xfrm>
            </p:contentPart>
          </mc:Choice>
          <mc:Fallback>
            <p:pic>
              <p:nvPicPr>
                <p:cNvPr id="51" name="Ink 50">
                  <a:extLst>
                    <a:ext uri="{FF2B5EF4-FFF2-40B4-BE49-F238E27FC236}">
                      <a16:creationId xmlns:a16="http://schemas.microsoft.com/office/drawing/2014/main" id="{A802ADB8-B91F-4635-B1DE-3BE766C91487}"/>
                    </a:ext>
                  </a:extLst>
                </p:cNvPr>
                <p:cNvPicPr/>
                <p:nvPr/>
              </p:nvPicPr>
              <p:blipFill>
                <a:blip r:embed="rId71"/>
                <a:stretch>
                  <a:fillRect/>
                </a:stretch>
              </p:blipFill>
              <p:spPr>
                <a:xfrm>
                  <a:off x="5933029" y="3895167"/>
                  <a:ext cx="15588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 name="Ink 51">
                  <a:extLst>
                    <a:ext uri="{FF2B5EF4-FFF2-40B4-BE49-F238E27FC236}">
                      <a16:creationId xmlns:a16="http://schemas.microsoft.com/office/drawing/2014/main" id="{2C475FAD-A9EC-4555-B178-DDB794429EAE}"/>
                    </a:ext>
                  </a:extLst>
                </p14:cNvPr>
                <p14:cNvContentPartPr/>
                <p14:nvPr/>
              </p14:nvContentPartPr>
              <p14:xfrm>
                <a:off x="6007549" y="4048527"/>
                <a:ext cx="59760" cy="20520"/>
              </p14:xfrm>
            </p:contentPart>
          </mc:Choice>
          <mc:Fallback>
            <p:pic>
              <p:nvPicPr>
                <p:cNvPr id="52" name="Ink 51">
                  <a:extLst>
                    <a:ext uri="{FF2B5EF4-FFF2-40B4-BE49-F238E27FC236}">
                      <a16:creationId xmlns:a16="http://schemas.microsoft.com/office/drawing/2014/main" id="{2C475FAD-A9EC-4555-B178-DDB794429EAE}"/>
                    </a:ext>
                  </a:extLst>
                </p:cNvPr>
                <p:cNvPicPr/>
                <p:nvPr/>
              </p:nvPicPr>
              <p:blipFill>
                <a:blip r:embed="rId73"/>
                <a:stretch>
                  <a:fillRect/>
                </a:stretch>
              </p:blipFill>
              <p:spPr>
                <a:xfrm>
                  <a:off x="5989909" y="4030527"/>
                  <a:ext cx="95400" cy="56160"/>
                </a:xfrm>
                <a:prstGeom prst="rect">
                  <a:avLst/>
                </a:prstGeom>
              </p:spPr>
            </p:pic>
          </mc:Fallback>
        </mc:AlternateContent>
      </p:grpSp>
      <p:grpSp>
        <p:nvGrpSpPr>
          <p:cNvPr id="58" name="Group 57">
            <a:extLst>
              <a:ext uri="{FF2B5EF4-FFF2-40B4-BE49-F238E27FC236}">
                <a16:creationId xmlns:a16="http://schemas.microsoft.com/office/drawing/2014/main" id="{F7D4C3EE-A777-46AD-850A-455F143E81AA}"/>
              </a:ext>
            </a:extLst>
          </p:cNvPr>
          <p:cNvGrpSpPr/>
          <p:nvPr/>
        </p:nvGrpSpPr>
        <p:grpSpPr>
          <a:xfrm>
            <a:off x="6967309" y="3923247"/>
            <a:ext cx="183240" cy="255960"/>
            <a:chOff x="6967309" y="3923247"/>
            <a:chExt cx="183240" cy="255960"/>
          </a:xfrm>
        </p:grpSpPr>
        <mc:AlternateContent xmlns:mc="http://schemas.openxmlformats.org/markup-compatibility/2006">
          <mc:Choice xmlns:p14="http://schemas.microsoft.com/office/powerpoint/2010/main" Requires="p14">
            <p:contentPart p14:bwMode="auto" r:id="rId74">
              <p14:nvContentPartPr>
                <p14:cNvPr id="56" name="Ink 55">
                  <a:extLst>
                    <a:ext uri="{FF2B5EF4-FFF2-40B4-BE49-F238E27FC236}">
                      <a16:creationId xmlns:a16="http://schemas.microsoft.com/office/drawing/2014/main" id="{3ABCBCAC-F328-4FDA-8531-BB61A9C1E653}"/>
                    </a:ext>
                  </a:extLst>
                </p14:cNvPr>
                <p14:cNvContentPartPr/>
                <p14:nvPr/>
              </p14:nvContentPartPr>
              <p14:xfrm>
                <a:off x="6967309" y="3951687"/>
                <a:ext cx="45000" cy="227520"/>
              </p14:xfrm>
            </p:contentPart>
          </mc:Choice>
          <mc:Fallback>
            <p:pic>
              <p:nvPicPr>
                <p:cNvPr id="56" name="Ink 55">
                  <a:extLst>
                    <a:ext uri="{FF2B5EF4-FFF2-40B4-BE49-F238E27FC236}">
                      <a16:creationId xmlns:a16="http://schemas.microsoft.com/office/drawing/2014/main" id="{3ABCBCAC-F328-4FDA-8531-BB61A9C1E653}"/>
                    </a:ext>
                  </a:extLst>
                </p:cNvPr>
                <p:cNvPicPr/>
                <p:nvPr/>
              </p:nvPicPr>
              <p:blipFill>
                <a:blip r:embed="rId75"/>
                <a:stretch>
                  <a:fillRect/>
                </a:stretch>
              </p:blipFill>
              <p:spPr>
                <a:xfrm>
                  <a:off x="6949669" y="3933687"/>
                  <a:ext cx="806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7" name="Ink 56">
                  <a:extLst>
                    <a:ext uri="{FF2B5EF4-FFF2-40B4-BE49-F238E27FC236}">
                      <a16:creationId xmlns:a16="http://schemas.microsoft.com/office/drawing/2014/main" id="{9A3F1E9D-D4AC-4567-8A42-9FD41580ABBC}"/>
                    </a:ext>
                  </a:extLst>
                </p14:cNvPr>
                <p14:cNvContentPartPr/>
                <p14:nvPr/>
              </p14:nvContentPartPr>
              <p14:xfrm>
                <a:off x="6978469" y="3923247"/>
                <a:ext cx="172080" cy="249120"/>
              </p14:xfrm>
            </p:contentPart>
          </mc:Choice>
          <mc:Fallback>
            <p:pic>
              <p:nvPicPr>
                <p:cNvPr id="57" name="Ink 56">
                  <a:extLst>
                    <a:ext uri="{FF2B5EF4-FFF2-40B4-BE49-F238E27FC236}">
                      <a16:creationId xmlns:a16="http://schemas.microsoft.com/office/drawing/2014/main" id="{9A3F1E9D-D4AC-4567-8A42-9FD41580ABBC}"/>
                    </a:ext>
                  </a:extLst>
                </p:cNvPr>
                <p:cNvPicPr/>
                <p:nvPr/>
              </p:nvPicPr>
              <p:blipFill>
                <a:blip r:embed="rId77"/>
                <a:stretch>
                  <a:fillRect/>
                </a:stretch>
              </p:blipFill>
              <p:spPr>
                <a:xfrm>
                  <a:off x="6960829" y="3905247"/>
                  <a:ext cx="207720" cy="284760"/>
                </a:xfrm>
                <a:prstGeom prst="rect">
                  <a:avLst/>
                </a:prstGeom>
              </p:spPr>
            </p:pic>
          </mc:Fallback>
        </mc:AlternateContent>
      </p:grpSp>
      <p:grpSp>
        <p:nvGrpSpPr>
          <p:cNvPr id="61" name="Group 60">
            <a:extLst>
              <a:ext uri="{FF2B5EF4-FFF2-40B4-BE49-F238E27FC236}">
                <a16:creationId xmlns:a16="http://schemas.microsoft.com/office/drawing/2014/main" id="{AC0E396D-7F90-4A28-B0EC-736550E78D31}"/>
              </a:ext>
            </a:extLst>
          </p:cNvPr>
          <p:cNvGrpSpPr/>
          <p:nvPr/>
        </p:nvGrpSpPr>
        <p:grpSpPr>
          <a:xfrm>
            <a:off x="6310309" y="3909927"/>
            <a:ext cx="420120" cy="242280"/>
            <a:chOff x="6310309" y="3909927"/>
            <a:chExt cx="420120" cy="242280"/>
          </a:xfrm>
        </p:grpSpPr>
        <mc:AlternateContent xmlns:mc="http://schemas.openxmlformats.org/markup-compatibility/2006">
          <mc:Choice xmlns:p14="http://schemas.microsoft.com/office/powerpoint/2010/main" Requires="p14">
            <p:contentPart p14:bwMode="auto" r:id="rId78">
              <p14:nvContentPartPr>
                <p14:cNvPr id="54" name="Ink 53">
                  <a:extLst>
                    <a:ext uri="{FF2B5EF4-FFF2-40B4-BE49-F238E27FC236}">
                      <a16:creationId xmlns:a16="http://schemas.microsoft.com/office/drawing/2014/main" id="{9991341F-5AAB-41CA-BEFC-7109536830DC}"/>
                    </a:ext>
                  </a:extLst>
                </p14:cNvPr>
                <p14:cNvContentPartPr/>
                <p14:nvPr/>
              </p14:nvContentPartPr>
              <p14:xfrm>
                <a:off x="6397069" y="3995967"/>
                <a:ext cx="272520" cy="60480"/>
              </p14:xfrm>
            </p:contentPart>
          </mc:Choice>
          <mc:Fallback>
            <p:pic>
              <p:nvPicPr>
                <p:cNvPr id="54" name="Ink 53">
                  <a:extLst>
                    <a:ext uri="{FF2B5EF4-FFF2-40B4-BE49-F238E27FC236}">
                      <a16:creationId xmlns:a16="http://schemas.microsoft.com/office/drawing/2014/main" id="{9991341F-5AAB-41CA-BEFC-7109536830DC}"/>
                    </a:ext>
                  </a:extLst>
                </p:cNvPr>
                <p:cNvPicPr/>
                <p:nvPr/>
              </p:nvPicPr>
              <p:blipFill>
                <a:blip r:embed="rId79"/>
                <a:stretch>
                  <a:fillRect/>
                </a:stretch>
              </p:blipFill>
              <p:spPr>
                <a:xfrm>
                  <a:off x="6379069" y="3978327"/>
                  <a:ext cx="3081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Ink 54">
                  <a:extLst>
                    <a:ext uri="{FF2B5EF4-FFF2-40B4-BE49-F238E27FC236}">
                      <a16:creationId xmlns:a16="http://schemas.microsoft.com/office/drawing/2014/main" id="{DFFAEB32-6473-4DF7-A97C-45BDA21E7D56}"/>
                    </a:ext>
                  </a:extLst>
                </p14:cNvPr>
                <p14:cNvContentPartPr/>
                <p14:nvPr/>
              </p14:nvContentPartPr>
              <p14:xfrm>
                <a:off x="6573469" y="3920367"/>
                <a:ext cx="156960" cy="193680"/>
              </p14:xfrm>
            </p:contentPart>
          </mc:Choice>
          <mc:Fallback>
            <p:pic>
              <p:nvPicPr>
                <p:cNvPr id="55" name="Ink 54">
                  <a:extLst>
                    <a:ext uri="{FF2B5EF4-FFF2-40B4-BE49-F238E27FC236}">
                      <a16:creationId xmlns:a16="http://schemas.microsoft.com/office/drawing/2014/main" id="{DFFAEB32-6473-4DF7-A97C-45BDA21E7D56}"/>
                    </a:ext>
                  </a:extLst>
                </p:cNvPr>
                <p:cNvPicPr/>
                <p:nvPr/>
              </p:nvPicPr>
              <p:blipFill>
                <a:blip r:embed="rId81"/>
                <a:stretch>
                  <a:fillRect/>
                </a:stretch>
              </p:blipFill>
              <p:spPr>
                <a:xfrm>
                  <a:off x="6555469" y="3902367"/>
                  <a:ext cx="1926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0" name="Ink 59">
                  <a:extLst>
                    <a:ext uri="{FF2B5EF4-FFF2-40B4-BE49-F238E27FC236}">
                      <a16:creationId xmlns:a16="http://schemas.microsoft.com/office/drawing/2014/main" id="{574E4A97-F5C6-4489-9199-EBEDC58D6811}"/>
                    </a:ext>
                  </a:extLst>
                </p14:cNvPr>
                <p14:cNvContentPartPr/>
                <p14:nvPr/>
              </p14:nvContentPartPr>
              <p14:xfrm>
                <a:off x="6310309" y="3909927"/>
                <a:ext cx="129960" cy="242280"/>
              </p14:xfrm>
            </p:contentPart>
          </mc:Choice>
          <mc:Fallback>
            <p:pic>
              <p:nvPicPr>
                <p:cNvPr id="60" name="Ink 59">
                  <a:extLst>
                    <a:ext uri="{FF2B5EF4-FFF2-40B4-BE49-F238E27FC236}">
                      <a16:creationId xmlns:a16="http://schemas.microsoft.com/office/drawing/2014/main" id="{574E4A97-F5C6-4489-9199-EBEDC58D6811}"/>
                    </a:ext>
                  </a:extLst>
                </p:cNvPr>
                <p:cNvPicPr/>
                <p:nvPr/>
              </p:nvPicPr>
              <p:blipFill>
                <a:blip r:embed="rId83"/>
                <a:stretch>
                  <a:fillRect/>
                </a:stretch>
              </p:blipFill>
              <p:spPr>
                <a:xfrm>
                  <a:off x="6292309" y="3891927"/>
                  <a:ext cx="165600" cy="277920"/>
                </a:xfrm>
                <a:prstGeom prst="rect">
                  <a:avLst/>
                </a:prstGeom>
              </p:spPr>
            </p:pic>
          </mc:Fallback>
        </mc:AlternateContent>
      </p:grpSp>
    </p:spTree>
    <p:extLst>
      <p:ext uri="{BB962C8B-B14F-4D97-AF65-F5344CB8AC3E}">
        <p14:creationId xmlns:p14="http://schemas.microsoft.com/office/powerpoint/2010/main" val="3181291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77500" lnSpcReduction="20000"/>
          </a:bodyPr>
          <a:lstStyle/>
          <a:p>
            <a:r>
              <a:rPr lang="en-US" dirty="0"/>
              <a:t>Chapter 6.3 Enzyme Structure and Substrate Binding</a:t>
            </a:r>
          </a:p>
        </p:txBody>
      </p:sp>
    </p:spTree>
    <p:extLst>
      <p:ext uri="{BB962C8B-B14F-4D97-AF65-F5344CB8AC3E}">
        <p14:creationId xmlns:p14="http://schemas.microsoft.com/office/powerpoint/2010/main" val="2512281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C6E480DB-182A-4719-BB89-A46EBDE3AD5F}"/>
              </a:ext>
            </a:extLst>
          </p:cNvPr>
          <p:cNvSpPr>
            <a:spLocks noGrp="1"/>
          </p:cNvSpPr>
          <p:nvPr>
            <p:ph type="title"/>
          </p:nvPr>
        </p:nvSpPr>
        <p:spPr>
          <a:xfrm>
            <a:off x="1305018" y="222349"/>
            <a:ext cx="7210332" cy="779462"/>
          </a:xfrm>
        </p:spPr>
        <p:txBody>
          <a:bodyPr/>
          <a:lstStyle/>
          <a:p>
            <a:r>
              <a:rPr lang="en-US" dirty="0"/>
              <a:t>Enzyme-Substrate Binding</a:t>
            </a:r>
          </a:p>
        </p:txBody>
      </p:sp>
      <p:pic>
        <p:nvPicPr>
          <p:cNvPr id="16386" name="Picture 2">
            <a:extLst>
              <a:ext uri="{FF2B5EF4-FFF2-40B4-BE49-F238E27FC236}">
                <a16:creationId xmlns:a16="http://schemas.microsoft.com/office/drawing/2014/main" id="{FADBCA28-BDB2-4134-A521-0FA56738B4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74617" y="1278384"/>
            <a:ext cx="7550378" cy="451135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410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9BF39D3-F8DE-41BB-83CA-93F15B4F32E1}"/>
              </a:ext>
            </a:extLst>
          </p:cNvPr>
          <p:cNvSpPr>
            <a:spLocks noGrp="1"/>
          </p:cNvSpPr>
          <p:nvPr>
            <p:ph type="title"/>
          </p:nvPr>
        </p:nvSpPr>
        <p:spPr>
          <a:xfrm>
            <a:off x="1305018" y="222349"/>
            <a:ext cx="7210332" cy="779462"/>
          </a:xfrm>
        </p:spPr>
        <p:txBody>
          <a:bodyPr/>
          <a:lstStyle/>
          <a:p>
            <a:endParaRPr lang="en-US"/>
          </a:p>
        </p:txBody>
      </p:sp>
      <p:pic>
        <p:nvPicPr>
          <p:cNvPr id="19458" name="Picture 2">
            <a:extLst>
              <a:ext uri="{FF2B5EF4-FFF2-40B4-BE49-F238E27FC236}">
                <a16:creationId xmlns:a16="http://schemas.microsoft.com/office/drawing/2014/main" id="{6FDF6F52-1A7F-4819-8FD6-7E4909F362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3874" y="1278384"/>
            <a:ext cx="7811863" cy="451135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39D5E30A-2B98-464E-8087-7BC820151B1A}"/>
              </a:ext>
            </a:extLst>
          </p:cNvPr>
          <p:cNvGrpSpPr/>
          <p:nvPr/>
        </p:nvGrpSpPr>
        <p:grpSpPr>
          <a:xfrm>
            <a:off x="847309" y="1257087"/>
            <a:ext cx="367560" cy="317520"/>
            <a:chOff x="847309" y="1257087"/>
            <a:chExt cx="367560" cy="31752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E2DA8EF-DC59-4582-99B6-4F89EFA6DB2E}"/>
                    </a:ext>
                  </a:extLst>
                </p14:cNvPr>
                <p14:cNvContentPartPr/>
                <p14:nvPr/>
              </p14:nvContentPartPr>
              <p14:xfrm>
                <a:off x="847309" y="1279767"/>
                <a:ext cx="26280" cy="294840"/>
              </p14:xfrm>
            </p:contentPart>
          </mc:Choice>
          <mc:Fallback>
            <p:pic>
              <p:nvPicPr>
                <p:cNvPr id="4" name="Ink 3">
                  <a:extLst>
                    <a:ext uri="{FF2B5EF4-FFF2-40B4-BE49-F238E27FC236}">
                      <a16:creationId xmlns:a16="http://schemas.microsoft.com/office/drawing/2014/main" id="{EE2DA8EF-DC59-4582-99B6-4F89EFA6DB2E}"/>
                    </a:ext>
                  </a:extLst>
                </p:cNvPr>
                <p:cNvPicPr/>
                <p:nvPr/>
              </p:nvPicPr>
              <p:blipFill>
                <a:blip r:embed="rId5"/>
                <a:stretch>
                  <a:fillRect/>
                </a:stretch>
              </p:blipFill>
              <p:spPr>
                <a:xfrm>
                  <a:off x="829309" y="1262127"/>
                  <a:ext cx="6192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D96B127D-2B72-4515-9742-2C1E82616BDE}"/>
                    </a:ext>
                  </a:extLst>
                </p14:cNvPr>
                <p14:cNvContentPartPr/>
                <p14:nvPr/>
              </p14:nvContentPartPr>
              <p14:xfrm>
                <a:off x="865669" y="1257087"/>
                <a:ext cx="158400" cy="312480"/>
              </p14:xfrm>
            </p:contentPart>
          </mc:Choice>
          <mc:Fallback>
            <p:pic>
              <p:nvPicPr>
                <p:cNvPr id="5" name="Ink 4">
                  <a:extLst>
                    <a:ext uri="{FF2B5EF4-FFF2-40B4-BE49-F238E27FC236}">
                      <a16:creationId xmlns:a16="http://schemas.microsoft.com/office/drawing/2014/main" id="{D96B127D-2B72-4515-9742-2C1E82616BDE}"/>
                    </a:ext>
                  </a:extLst>
                </p:cNvPr>
                <p:cNvPicPr/>
                <p:nvPr/>
              </p:nvPicPr>
              <p:blipFill>
                <a:blip r:embed="rId7"/>
                <a:stretch>
                  <a:fillRect/>
                </a:stretch>
              </p:blipFill>
              <p:spPr>
                <a:xfrm>
                  <a:off x="848029" y="1239447"/>
                  <a:ext cx="19404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B810A849-F426-48AE-AFBA-CBFAA47075BC}"/>
                    </a:ext>
                  </a:extLst>
                </p14:cNvPr>
                <p14:cNvContentPartPr/>
                <p14:nvPr/>
              </p14:nvContentPartPr>
              <p14:xfrm>
                <a:off x="1182829" y="1313967"/>
                <a:ext cx="32040" cy="28440"/>
              </p14:xfrm>
            </p:contentPart>
          </mc:Choice>
          <mc:Fallback>
            <p:pic>
              <p:nvPicPr>
                <p:cNvPr id="6" name="Ink 5">
                  <a:extLst>
                    <a:ext uri="{FF2B5EF4-FFF2-40B4-BE49-F238E27FC236}">
                      <a16:creationId xmlns:a16="http://schemas.microsoft.com/office/drawing/2014/main" id="{B810A849-F426-48AE-AFBA-CBFAA47075BC}"/>
                    </a:ext>
                  </a:extLst>
                </p:cNvPr>
                <p:cNvPicPr/>
                <p:nvPr/>
              </p:nvPicPr>
              <p:blipFill>
                <a:blip r:embed="rId9"/>
                <a:stretch>
                  <a:fillRect/>
                </a:stretch>
              </p:blipFill>
              <p:spPr>
                <a:xfrm>
                  <a:off x="1165189" y="1296327"/>
                  <a:ext cx="676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5750D4AA-D863-48B5-AAF1-4C171D68F24E}"/>
                    </a:ext>
                  </a:extLst>
                </p14:cNvPr>
                <p14:cNvContentPartPr/>
                <p14:nvPr/>
              </p14:nvContentPartPr>
              <p14:xfrm>
                <a:off x="1193269" y="1341687"/>
                <a:ext cx="18000" cy="150120"/>
              </p14:xfrm>
            </p:contentPart>
          </mc:Choice>
          <mc:Fallback>
            <p:pic>
              <p:nvPicPr>
                <p:cNvPr id="8" name="Ink 7">
                  <a:extLst>
                    <a:ext uri="{FF2B5EF4-FFF2-40B4-BE49-F238E27FC236}">
                      <a16:creationId xmlns:a16="http://schemas.microsoft.com/office/drawing/2014/main" id="{5750D4AA-D863-48B5-AAF1-4C171D68F24E}"/>
                    </a:ext>
                  </a:extLst>
                </p:cNvPr>
                <p:cNvPicPr/>
                <p:nvPr/>
              </p:nvPicPr>
              <p:blipFill>
                <a:blip r:embed="rId11"/>
                <a:stretch>
                  <a:fillRect/>
                </a:stretch>
              </p:blipFill>
              <p:spPr>
                <a:xfrm>
                  <a:off x="1175269" y="1323687"/>
                  <a:ext cx="53640" cy="185760"/>
                </a:xfrm>
                <a:prstGeom prst="rect">
                  <a:avLst/>
                </a:prstGeom>
              </p:spPr>
            </p:pic>
          </mc:Fallback>
        </mc:AlternateContent>
      </p:grpSp>
      <p:grpSp>
        <p:nvGrpSpPr>
          <p:cNvPr id="29" name="Group 28">
            <a:extLst>
              <a:ext uri="{FF2B5EF4-FFF2-40B4-BE49-F238E27FC236}">
                <a16:creationId xmlns:a16="http://schemas.microsoft.com/office/drawing/2014/main" id="{9524BE97-712A-47ED-9912-AE9795270C80}"/>
              </a:ext>
            </a:extLst>
          </p:cNvPr>
          <p:cNvGrpSpPr/>
          <p:nvPr/>
        </p:nvGrpSpPr>
        <p:grpSpPr>
          <a:xfrm>
            <a:off x="1425829" y="1292367"/>
            <a:ext cx="1616040" cy="788040"/>
            <a:chOff x="1425829" y="1292367"/>
            <a:chExt cx="1616040" cy="78804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8B28E97-B68C-4684-8E9E-E2B882514507}"/>
                    </a:ext>
                  </a:extLst>
                </p14:cNvPr>
                <p14:cNvContentPartPr/>
                <p14:nvPr/>
              </p14:nvContentPartPr>
              <p14:xfrm>
                <a:off x="1425829" y="1292367"/>
                <a:ext cx="161280" cy="225360"/>
              </p14:xfrm>
            </p:contentPart>
          </mc:Choice>
          <mc:Fallback>
            <p:pic>
              <p:nvPicPr>
                <p:cNvPr id="9" name="Ink 8">
                  <a:extLst>
                    <a:ext uri="{FF2B5EF4-FFF2-40B4-BE49-F238E27FC236}">
                      <a16:creationId xmlns:a16="http://schemas.microsoft.com/office/drawing/2014/main" id="{C8B28E97-B68C-4684-8E9E-E2B882514507}"/>
                    </a:ext>
                  </a:extLst>
                </p:cNvPr>
                <p:cNvPicPr/>
                <p:nvPr/>
              </p:nvPicPr>
              <p:blipFill>
                <a:blip r:embed="rId13"/>
                <a:stretch>
                  <a:fillRect/>
                </a:stretch>
              </p:blipFill>
              <p:spPr>
                <a:xfrm>
                  <a:off x="1407829" y="1274727"/>
                  <a:ext cx="1969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459970D0-C56C-4817-A795-C9A483309AA7}"/>
                    </a:ext>
                  </a:extLst>
                </p14:cNvPr>
                <p14:cNvContentPartPr/>
                <p14:nvPr/>
              </p14:nvContentPartPr>
              <p14:xfrm>
                <a:off x="1651909" y="1308207"/>
                <a:ext cx="171720" cy="210240"/>
              </p14:xfrm>
            </p:contentPart>
          </mc:Choice>
          <mc:Fallback>
            <p:pic>
              <p:nvPicPr>
                <p:cNvPr id="10" name="Ink 9">
                  <a:extLst>
                    <a:ext uri="{FF2B5EF4-FFF2-40B4-BE49-F238E27FC236}">
                      <a16:creationId xmlns:a16="http://schemas.microsoft.com/office/drawing/2014/main" id="{459970D0-C56C-4817-A795-C9A483309AA7}"/>
                    </a:ext>
                  </a:extLst>
                </p:cNvPr>
                <p:cNvPicPr/>
                <p:nvPr/>
              </p:nvPicPr>
              <p:blipFill>
                <a:blip r:embed="rId15"/>
                <a:stretch>
                  <a:fillRect/>
                </a:stretch>
              </p:blipFill>
              <p:spPr>
                <a:xfrm>
                  <a:off x="1634269" y="1290567"/>
                  <a:ext cx="2073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5D347343-44FD-4232-81C7-BF803DC176FB}"/>
                    </a:ext>
                  </a:extLst>
                </p14:cNvPr>
                <p14:cNvContentPartPr/>
                <p14:nvPr/>
              </p14:nvContentPartPr>
              <p14:xfrm>
                <a:off x="1542829" y="1645167"/>
                <a:ext cx="129240" cy="232560"/>
              </p14:xfrm>
            </p:contentPart>
          </mc:Choice>
          <mc:Fallback>
            <p:pic>
              <p:nvPicPr>
                <p:cNvPr id="11" name="Ink 10">
                  <a:extLst>
                    <a:ext uri="{FF2B5EF4-FFF2-40B4-BE49-F238E27FC236}">
                      <a16:creationId xmlns:a16="http://schemas.microsoft.com/office/drawing/2014/main" id="{5D347343-44FD-4232-81C7-BF803DC176FB}"/>
                    </a:ext>
                  </a:extLst>
                </p:cNvPr>
                <p:cNvPicPr/>
                <p:nvPr/>
              </p:nvPicPr>
              <p:blipFill>
                <a:blip r:embed="rId17"/>
                <a:stretch>
                  <a:fillRect/>
                </a:stretch>
              </p:blipFill>
              <p:spPr>
                <a:xfrm>
                  <a:off x="1525189" y="1627167"/>
                  <a:ext cx="1648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4A1DA029-0FE7-42C8-A6A2-82B9DEB68430}"/>
                    </a:ext>
                  </a:extLst>
                </p14:cNvPr>
                <p14:cNvContentPartPr/>
                <p14:nvPr/>
              </p14:nvContentPartPr>
              <p14:xfrm>
                <a:off x="1649389" y="1576407"/>
                <a:ext cx="28080" cy="338760"/>
              </p14:xfrm>
            </p:contentPart>
          </mc:Choice>
          <mc:Fallback>
            <p:pic>
              <p:nvPicPr>
                <p:cNvPr id="12" name="Ink 11">
                  <a:extLst>
                    <a:ext uri="{FF2B5EF4-FFF2-40B4-BE49-F238E27FC236}">
                      <a16:creationId xmlns:a16="http://schemas.microsoft.com/office/drawing/2014/main" id="{4A1DA029-0FE7-42C8-A6A2-82B9DEB68430}"/>
                    </a:ext>
                  </a:extLst>
                </p:cNvPr>
                <p:cNvPicPr/>
                <p:nvPr/>
              </p:nvPicPr>
              <p:blipFill>
                <a:blip r:embed="rId19"/>
                <a:stretch>
                  <a:fillRect/>
                </a:stretch>
              </p:blipFill>
              <p:spPr>
                <a:xfrm>
                  <a:off x="1631389" y="1558407"/>
                  <a:ext cx="6372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10DBD913-CD45-4C53-89FC-EBCDD6FE6E95}"/>
                    </a:ext>
                  </a:extLst>
                </p14:cNvPr>
                <p14:cNvContentPartPr/>
                <p14:nvPr/>
              </p14:nvContentPartPr>
              <p14:xfrm>
                <a:off x="1833709" y="1783767"/>
                <a:ext cx="143280" cy="255960"/>
              </p14:xfrm>
            </p:contentPart>
          </mc:Choice>
          <mc:Fallback>
            <p:pic>
              <p:nvPicPr>
                <p:cNvPr id="13" name="Ink 12">
                  <a:extLst>
                    <a:ext uri="{FF2B5EF4-FFF2-40B4-BE49-F238E27FC236}">
                      <a16:creationId xmlns:a16="http://schemas.microsoft.com/office/drawing/2014/main" id="{10DBD913-CD45-4C53-89FC-EBCDD6FE6E95}"/>
                    </a:ext>
                  </a:extLst>
                </p:cNvPr>
                <p:cNvPicPr/>
                <p:nvPr/>
              </p:nvPicPr>
              <p:blipFill>
                <a:blip r:embed="rId21"/>
                <a:stretch>
                  <a:fillRect/>
                </a:stretch>
              </p:blipFill>
              <p:spPr>
                <a:xfrm>
                  <a:off x="1816069" y="1765767"/>
                  <a:ext cx="17892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89B3BBD0-D006-4ABE-80C2-E35F21811E71}"/>
                    </a:ext>
                  </a:extLst>
                </p14:cNvPr>
                <p14:cNvContentPartPr/>
                <p14:nvPr/>
              </p14:nvContentPartPr>
              <p14:xfrm>
                <a:off x="2044309" y="1866927"/>
                <a:ext cx="96840" cy="160920"/>
              </p14:xfrm>
            </p:contentPart>
          </mc:Choice>
          <mc:Fallback>
            <p:pic>
              <p:nvPicPr>
                <p:cNvPr id="14" name="Ink 13">
                  <a:extLst>
                    <a:ext uri="{FF2B5EF4-FFF2-40B4-BE49-F238E27FC236}">
                      <a16:creationId xmlns:a16="http://schemas.microsoft.com/office/drawing/2014/main" id="{89B3BBD0-D006-4ABE-80C2-E35F21811E71}"/>
                    </a:ext>
                  </a:extLst>
                </p:cNvPr>
                <p:cNvPicPr/>
                <p:nvPr/>
              </p:nvPicPr>
              <p:blipFill>
                <a:blip r:embed="rId23"/>
                <a:stretch>
                  <a:fillRect/>
                </a:stretch>
              </p:blipFill>
              <p:spPr>
                <a:xfrm>
                  <a:off x="2026669" y="1849287"/>
                  <a:ext cx="1324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EBDAD627-9004-4A48-A5BE-5DE75000C82C}"/>
                    </a:ext>
                  </a:extLst>
                </p14:cNvPr>
                <p14:cNvContentPartPr/>
                <p14:nvPr/>
              </p14:nvContentPartPr>
              <p14:xfrm>
                <a:off x="2051869" y="1787727"/>
                <a:ext cx="72360" cy="45360"/>
              </p14:xfrm>
            </p:contentPart>
          </mc:Choice>
          <mc:Fallback>
            <p:pic>
              <p:nvPicPr>
                <p:cNvPr id="15" name="Ink 14">
                  <a:extLst>
                    <a:ext uri="{FF2B5EF4-FFF2-40B4-BE49-F238E27FC236}">
                      <a16:creationId xmlns:a16="http://schemas.microsoft.com/office/drawing/2014/main" id="{EBDAD627-9004-4A48-A5BE-5DE75000C82C}"/>
                    </a:ext>
                  </a:extLst>
                </p:cNvPr>
                <p:cNvPicPr/>
                <p:nvPr/>
              </p:nvPicPr>
              <p:blipFill>
                <a:blip r:embed="rId25"/>
                <a:stretch>
                  <a:fillRect/>
                </a:stretch>
              </p:blipFill>
              <p:spPr>
                <a:xfrm>
                  <a:off x="2033869" y="1769727"/>
                  <a:ext cx="108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346D97CE-9D19-4B7E-81A1-A648B5BEA771}"/>
                    </a:ext>
                  </a:extLst>
                </p14:cNvPr>
                <p14:cNvContentPartPr/>
                <p14:nvPr/>
              </p14:nvContentPartPr>
              <p14:xfrm>
                <a:off x="2050789" y="1876287"/>
                <a:ext cx="56880" cy="42120"/>
              </p14:xfrm>
            </p:contentPart>
          </mc:Choice>
          <mc:Fallback>
            <p:pic>
              <p:nvPicPr>
                <p:cNvPr id="16" name="Ink 15">
                  <a:extLst>
                    <a:ext uri="{FF2B5EF4-FFF2-40B4-BE49-F238E27FC236}">
                      <a16:creationId xmlns:a16="http://schemas.microsoft.com/office/drawing/2014/main" id="{346D97CE-9D19-4B7E-81A1-A648B5BEA771}"/>
                    </a:ext>
                  </a:extLst>
                </p:cNvPr>
                <p:cNvPicPr/>
                <p:nvPr/>
              </p:nvPicPr>
              <p:blipFill>
                <a:blip r:embed="rId27"/>
                <a:stretch>
                  <a:fillRect/>
                </a:stretch>
              </p:blipFill>
              <p:spPr>
                <a:xfrm>
                  <a:off x="2033149" y="1858287"/>
                  <a:ext cx="92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C9DA07C6-E366-4FFF-9B8F-4C55A5B08013}"/>
                    </a:ext>
                  </a:extLst>
                </p14:cNvPr>
                <p14:cNvContentPartPr/>
                <p14:nvPr/>
              </p14:nvContentPartPr>
              <p14:xfrm>
                <a:off x="2220349" y="1839927"/>
                <a:ext cx="91800" cy="186120"/>
              </p14:xfrm>
            </p:contentPart>
          </mc:Choice>
          <mc:Fallback>
            <p:pic>
              <p:nvPicPr>
                <p:cNvPr id="17" name="Ink 16">
                  <a:extLst>
                    <a:ext uri="{FF2B5EF4-FFF2-40B4-BE49-F238E27FC236}">
                      <a16:creationId xmlns:a16="http://schemas.microsoft.com/office/drawing/2014/main" id="{C9DA07C6-E366-4FFF-9B8F-4C55A5B08013}"/>
                    </a:ext>
                  </a:extLst>
                </p:cNvPr>
                <p:cNvPicPr/>
                <p:nvPr/>
              </p:nvPicPr>
              <p:blipFill>
                <a:blip r:embed="rId29"/>
                <a:stretch>
                  <a:fillRect/>
                </a:stretch>
              </p:blipFill>
              <p:spPr>
                <a:xfrm>
                  <a:off x="2202709" y="1821927"/>
                  <a:ext cx="1274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B1DE0563-7B3B-49F0-9C92-052011E3F454}"/>
                    </a:ext>
                  </a:extLst>
                </p14:cNvPr>
                <p14:cNvContentPartPr/>
                <p14:nvPr/>
              </p14:nvContentPartPr>
              <p14:xfrm>
                <a:off x="2369029" y="1889247"/>
                <a:ext cx="94320" cy="147960"/>
              </p14:xfrm>
            </p:contentPart>
          </mc:Choice>
          <mc:Fallback>
            <p:pic>
              <p:nvPicPr>
                <p:cNvPr id="18" name="Ink 17">
                  <a:extLst>
                    <a:ext uri="{FF2B5EF4-FFF2-40B4-BE49-F238E27FC236}">
                      <a16:creationId xmlns:a16="http://schemas.microsoft.com/office/drawing/2014/main" id="{B1DE0563-7B3B-49F0-9C92-052011E3F454}"/>
                    </a:ext>
                  </a:extLst>
                </p:cNvPr>
                <p:cNvPicPr/>
                <p:nvPr/>
              </p:nvPicPr>
              <p:blipFill>
                <a:blip r:embed="rId31"/>
                <a:stretch>
                  <a:fillRect/>
                </a:stretch>
              </p:blipFill>
              <p:spPr>
                <a:xfrm>
                  <a:off x="2351029" y="1871607"/>
                  <a:ext cx="129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Ink 18">
                  <a:extLst>
                    <a:ext uri="{FF2B5EF4-FFF2-40B4-BE49-F238E27FC236}">
                      <a16:creationId xmlns:a16="http://schemas.microsoft.com/office/drawing/2014/main" id="{E48E5D3E-203D-4E04-963B-A782D530E030}"/>
                    </a:ext>
                  </a:extLst>
                </p14:cNvPr>
                <p14:cNvContentPartPr/>
                <p14:nvPr/>
              </p14:nvContentPartPr>
              <p14:xfrm>
                <a:off x="2366869" y="1810407"/>
                <a:ext cx="121680" cy="81000"/>
              </p14:xfrm>
            </p:contentPart>
          </mc:Choice>
          <mc:Fallback>
            <p:pic>
              <p:nvPicPr>
                <p:cNvPr id="19" name="Ink 18">
                  <a:extLst>
                    <a:ext uri="{FF2B5EF4-FFF2-40B4-BE49-F238E27FC236}">
                      <a16:creationId xmlns:a16="http://schemas.microsoft.com/office/drawing/2014/main" id="{E48E5D3E-203D-4E04-963B-A782D530E030}"/>
                    </a:ext>
                  </a:extLst>
                </p:cNvPr>
                <p:cNvPicPr/>
                <p:nvPr/>
              </p:nvPicPr>
              <p:blipFill>
                <a:blip r:embed="rId33"/>
                <a:stretch>
                  <a:fillRect/>
                </a:stretch>
              </p:blipFill>
              <p:spPr>
                <a:xfrm>
                  <a:off x="2349229" y="1792767"/>
                  <a:ext cx="157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Ink 19">
                  <a:extLst>
                    <a:ext uri="{FF2B5EF4-FFF2-40B4-BE49-F238E27FC236}">
                      <a16:creationId xmlns:a16="http://schemas.microsoft.com/office/drawing/2014/main" id="{697CF909-20C3-4BA2-946D-9CA174F29FD5}"/>
                    </a:ext>
                  </a:extLst>
                </p14:cNvPr>
                <p14:cNvContentPartPr/>
                <p14:nvPr/>
              </p14:nvContentPartPr>
              <p14:xfrm>
                <a:off x="2386669" y="1910487"/>
                <a:ext cx="87480" cy="42480"/>
              </p14:xfrm>
            </p:contentPart>
          </mc:Choice>
          <mc:Fallback>
            <p:pic>
              <p:nvPicPr>
                <p:cNvPr id="20" name="Ink 19">
                  <a:extLst>
                    <a:ext uri="{FF2B5EF4-FFF2-40B4-BE49-F238E27FC236}">
                      <a16:creationId xmlns:a16="http://schemas.microsoft.com/office/drawing/2014/main" id="{697CF909-20C3-4BA2-946D-9CA174F29FD5}"/>
                    </a:ext>
                  </a:extLst>
                </p:cNvPr>
                <p:cNvPicPr/>
                <p:nvPr/>
              </p:nvPicPr>
              <p:blipFill>
                <a:blip r:embed="rId35"/>
                <a:stretch>
                  <a:fillRect/>
                </a:stretch>
              </p:blipFill>
              <p:spPr>
                <a:xfrm>
                  <a:off x="2368669" y="1892487"/>
                  <a:ext cx="123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Ink 20">
                  <a:extLst>
                    <a:ext uri="{FF2B5EF4-FFF2-40B4-BE49-F238E27FC236}">
                      <a16:creationId xmlns:a16="http://schemas.microsoft.com/office/drawing/2014/main" id="{DF425743-A57D-41B8-A470-5BDB8C0538C0}"/>
                    </a:ext>
                  </a:extLst>
                </p14:cNvPr>
                <p14:cNvContentPartPr/>
                <p14:nvPr/>
              </p14:nvContentPartPr>
              <p14:xfrm>
                <a:off x="2531029" y="1825887"/>
                <a:ext cx="154440" cy="226800"/>
              </p14:xfrm>
            </p:contentPart>
          </mc:Choice>
          <mc:Fallback>
            <p:pic>
              <p:nvPicPr>
                <p:cNvPr id="21" name="Ink 20">
                  <a:extLst>
                    <a:ext uri="{FF2B5EF4-FFF2-40B4-BE49-F238E27FC236}">
                      <a16:creationId xmlns:a16="http://schemas.microsoft.com/office/drawing/2014/main" id="{DF425743-A57D-41B8-A470-5BDB8C0538C0}"/>
                    </a:ext>
                  </a:extLst>
                </p:cNvPr>
                <p:cNvPicPr/>
                <p:nvPr/>
              </p:nvPicPr>
              <p:blipFill>
                <a:blip r:embed="rId37"/>
                <a:stretch>
                  <a:fillRect/>
                </a:stretch>
              </p:blipFill>
              <p:spPr>
                <a:xfrm>
                  <a:off x="2513389" y="1808247"/>
                  <a:ext cx="1900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Ink 21">
                  <a:extLst>
                    <a:ext uri="{FF2B5EF4-FFF2-40B4-BE49-F238E27FC236}">
                      <a16:creationId xmlns:a16="http://schemas.microsoft.com/office/drawing/2014/main" id="{15030446-4F7F-40E2-B4CC-6973B01A55D5}"/>
                    </a:ext>
                  </a:extLst>
                </p14:cNvPr>
                <p14:cNvContentPartPr/>
                <p14:nvPr/>
              </p14:nvContentPartPr>
              <p14:xfrm>
                <a:off x="2716429" y="1856847"/>
                <a:ext cx="117720" cy="180000"/>
              </p14:xfrm>
            </p:contentPart>
          </mc:Choice>
          <mc:Fallback>
            <p:pic>
              <p:nvPicPr>
                <p:cNvPr id="22" name="Ink 21">
                  <a:extLst>
                    <a:ext uri="{FF2B5EF4-FFF2-40B4-BE49-F238E27FC236}">
                      <a16:creationId xmlns:a16="http://schemas.microsoft.com/office/drawing/2014/main" id="{15030446-4F7F-40E2-B4CC-6973B01A55D5}"/>
                    </a:ext>
                  </a:extLst>
                </p:cNvPr>
                <p:cNvPicPr/>
                <p:nvPr/>
              </p:nvPicPr>
              <p:blipFill>
                <a:blip r:embed="rId39"/>
                <a:stretch>
                  <a:fillRect/>
                </a:stretch>
              </p:blipFill>
              <p:spPr>
                <a:xfrm>
                  <a:off x="2698789" y="1839207"/>
                  <a:ext cx="1533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Ink 22">
                  <a:extLst>
                    <a:ext uri="{FF2B5EF4-FFF2-40B4-BE49-F238E27FC236}">
                      <a16:creationId xmlns:a16="http://schemas.microsoft.com/office/drawing/2014/main" id="{120BD85B-38B7-4A57-8818-4EDA4EF20171}"/>
                    </a:ext>
                  </a:extLst>
                </p14:cNvPr>
                <p14:cNvContentPartPr/>
                <p14:nvPr/>
              </p14:nvContentPartPr>
              <p14:xfrm>
                <a:off x="2881669" y="1888167"/>
                <a:ext cx="126000" cy="192240"/>
              </p14:xfrm>
            </p:contentPart>
          </mc:Choice>
          <mc:Fallback>
            <p:pic>
              <p:nvPicPr>
                <p:cNvPr id="23" name="Ink 22">
                  <a:extLst>
                    <a:ext uri="{FF2B5EF4-FFF2-40B4-BE49-F238E27FC236}">
                      <a16:creationId xmlns:a16="http://schemas.microsoft.com/office/drawing/2014/main" id="{120BD85B-38B7-4A57-8818-4EDA4EF20171}"/>
                    </a:ext>
                  </a:extLst>
                </p:cNvPr>
                <p:cNvPicPr/>
                <p:nvPr/>
              </p:nvPicPr>
              <p:blipFill>
                <a:blip r:embed="rId41"/>
                <a:stretch>
                  <a:fillRect/>
                </a:stretch>
              </p:blipFill>
              <p:spPr>
                <a:xfrm>
                  <a:off x="2864029" y="1870527"/>
                  <a:ext cx="1616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Ink 23">
                  <a:extLst>
                    <a:ext uri="{FF2B5EF4-FFF2-40B4-BE49-F238E27FC236}">
                      <a16:creationId xmlns:a16="http://schemas.microsoft.com/office/drawing/2014/main" id="{5D77B42E-85E5-49FE-BACC-0489DAB4C6B5}"/>
                    </a:ext>
                  </a:extLst>
                </p14:cNvPr>
                <p14:cNvContentPartPr/>
                <p14:nvPr/>
              </p14:nvContentPartPr>
              <p14:xfrm>
                <a:off x="2898229" y="1858287"/>
                <a:ext cx="143640" cy="48240"/>
              </p14:xfrm>
            </p:contentPart>
          </mc:Choice>
          <mc:Fallback>
            <p:pic>
              <p:nvPicPr>
                <p:cNvPr id="24" name="Ink 23">
                  <a:extLst>
                    <a:ext uri="{FF2B5EF4-FFF2-40B4-BE49-F238E27FC236}">
                      <a16:creationId xmlns:a16="http://schemas.microsoft.com/office/drawing/2014/main" id="{5D77B42E-85E5-49FE-BACC-0489DAB4C6B5}"/>
                    </a:ext>
                  </a:extLst>
                </p:cNvPr>
                <p:cNvPicPr/>
                <p:nvPr/>
              </p:nvPicPr>
              <p:blipFill>
                <a:blip r:embed="rId43"/>
                <a:stretch>
                  <a:fillRect/>
                </a:stretch>
              </p:blipFill>
              <p:spPr>
                <a:xfrm>
                  <a:off x="2880589" y="1840287"/>
                  <a:ext cx="1792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Ink 24">
                  <a:extLst>
                    <a:ext uri="{FF2B5EF4-FFF2-40B4-BE49-F238E27FC236}">
                      <a16:creationId xmlns:a16="http://schemas.microsoft.com/office/drawing/2014/main" id="{B2D79E82-0D07-445C-A6AB-610ED46DD951}"/>
                    </a:ext>
                  </a:extLst>
                </p14:cNvPr>
                <p14:cNvContentPartPr/>
                <p14:nvPr/>
              </p14:nvContentPartPr>
              <p14:xfrm>
                <a:off x="2933509" y="1921647"/>
                <a:ext cx="104040" cy="43920"/>
              </p14:xfrm>
            </p:contentPart>
          </mc:Choice>
          <mc:Fallback>
            <p:pic>
              <p:nvPicPr>
                <p:cNvPr id="25" name="Ink 24">
                  <a:extLst>
                    <a:ext uri="{FF2B5EF4-FFF2-40B4-BE49-F238E27FC236}">
                      <a16:creationId xmlns:a16="http://schemas.microsoft.com/office/drawing/2014/main" id="{B2D79E82-0D07-445C-A6AB-610ED46DD951}"/>
                    </a:ext>
                  </a:extLst>
                </p:cNvPr>
                <p:cNvPicPr/>
                <p:nvPr/>
              </p:nvPicPr>
              <p:blipFill>
                <a:blip r:embed="rId45"/>
                <a:stretch>
                  <a:fillRect/>
                </a:stretch>
              </p:blipFill>
              <p:spPr>
                <a:xfrm>
                  <a:off x="2915869" y="1904007"/>
                  <a:ext cx="139680" cy="79560"/>
                </a:xfrm>
                <a:prstGeom prst="rect">
                  <a:avLst/>
                </a:prstGeom>
              </p:spPr>
            </p:pic>
          </mc:Fallback>
        </mc:AlternateContent>
      </p:grpSp>
      <p:grpSp>
        <p:nvGrpSpPr>
          <p:cNvPr id="28" name="Group 27">
            <a:extLst>
              <a:ext uri="{FF2B5EF4-FFF2-40B4-BE49-F238E27FC236}">
                <a16:creationId xmlns:a16="http://schemas.microsoft.com/office/drawing/2014/main" id="{AA7FDF69-7022-4A7C-8669-3326B96BBD4A}"/>
              </a:ext>
            </a:extLst>
          </p:cNvPr>
          <p:cNvGrpSpPr/>
          <p:nvPr/>
        </p:nvGrpSpPr>
        <p:grpSpPr>
          <a:xfrm>
            <a:off x="552469" y="2018487"/>
            <a:ext cx="489960" cy="2100960"/>
            <a:chOff x="552469" y="2018487"/>
            <a:chExt cx="489960" cy="2100960"/>
          </a:xfrm>
        </p:grpSpPr>
        <mc:AlternateContent xmlns:mc="http://schemas.openxmlformats.org/markup-compatibility/2006">
          <mc:Choice xmlns:p14="http://schemas.microsoft.com/office/powerpoint/2010/main" Requires="p14">
            <p:contentPart p14:bwMode="auto" r:id="rId46">
              <p14:nvContentPartPr>
                <p14:cNvPr id="26" name="Ink 25">
                  <a:extLst>
                    <a:ext uri="{FF2B5EF4-FFF2-40B4-BE49-F238E27FC236}">
                      <a16:creationId xmlns:a16="http://schemas.microsoft.com/office/drawing/2014/main" id="{8298C0E2-A97B-4F5A-AF98-76D2322CCA40}"/>
                    </a:ext>
                  </a:extLst>
                </p14:cNvPr>
                <p14:cNvContentPartPr/>
                <p14:nvPr/>
              </p14:nvContentPartPr>
              <p14:xfrm>
                <a:off x="552469" y="2018487"/>
                <a:ext cx="489960" cy="2018520"/>
              </p14:xfrm>
            </p:contentPart>
          </mc:Choice>
          <mc:Fallback>
            <p:pic>
              <p:nvPicPr>
                <p:cNvPr id="26" name="Ink 25">
                  <a:extLst>
                    <a:ext uri="{FF2B5EF4-FFF2-40B4-BE49-F238E27FC236}">
                      <a16:creationId xmlns:a16="http://schemas.microsoft.com/office/drawing/2014/main" id="{8298C0E2-A97B-4F5A-AF98-76D2322CCA40}"/>
                    </a:ext>
                  </a:extLst>
                </p:cNvPr>
                <p:cNvPicPr/>
                <p:nvPr/>
              </p:nvPicPr>
              <p:blipFill>
                <a:blip r:embed="rId47"/>
                <a:stretch>
                  <a:fillRect/>
                </a:stretch>
              </p:blipFill>
              <p:spPr>
                <a:xfrm>
                  <a:off x="534829" y="2000487"/>
                  <a:ext cx="525600" cy="2054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Ink 26">
                  <a:extLst>
                    <a:ext uri="{FF2B5EF4-FFF2-40B4-BE49-F238E27FC236}">
                      <a16:creationId xmlns:a16="http://schemas.microsoft.com/office/drawing/2014/main" id="{FCE0D203-D911-4FD4-B046-4D577FA98335}"/>
                    </a:ext>
                  </a:extLst>
                </p14:cNvPr>
                <p14:cNvContentPartPr/>
                <p14:nvPr/>
              </p14:nvContentPartPr>
              <p14:xfrm>
                <a:off x="782509" y="3798687"/>
                <a:ext cx="210240" cy="320760"/>
              </p14:xfrm>
            </p:contentPart>
          </mc:Choice>
          <mc:Fallback>
            <p:pic>
              <p:nvPicPr>
                <p:cNvPr id="27" name="Ink 26">
                  <a:extLst>
                    <a:ext uri="{FF2B5EF4-FFF2-40B4-BE49-F238E27FC236}">
                      <a16:creationId xmlns:a16="http://schemas.microsoft.com/office/drawing/2014/main" id="{FCE0D203-D911-4FD4-B046-4D577FA98335}"/>
                    </a:ext>
                  </a:extLst>
                </p:cNvPr>
                <p:cNvPicPr/>
                <p:nvPr/>
              </p:nvPicPr>
              <p:blipFill>
                <a:blip r:embed="rId49"/>
                <a:stretch>
                  <a:fillRect/>
                </a:stretch>
              </p:blipFill>
              <p:spPr>
                <a:xfrm>
                  <a:off x="764509" y="3781047"/>
                  <a:ext cx="245880" cy="356400"/>
                </a:xfrm>
                <a:prstGeom prst="rect">
                  <a:avLst/>
                </a:prstGeom>
              </p:spPr>
            </p:pic>
          </mc:Fallback>
        </mc:AlternateContent>
      </p:grpSp>
      <p:grpSp>
        <p:nvGrpSpPr>
          <p:cNvPr id="56" name="Group 55">
            <a:extLst>
              <a:ext uri="{FF2B5EF4-FFF2-40B4-BE49-F238E27FC236}">
                <a16:creationId xmlns:a16="http://schemas.microsoft.com/office/drawing/2014/main" id="{B1E0EA2B-AE10-4329-8D9C-162C1E16D12D}"/>
              </a:ext>
            </a:extLst>
          </p:cNvPr>
          <p:cNvGrpSpPr/>
          <p:nvPr/>
        </p:nvGrpSpPr>
        <p:grpSpPr>
          <a:xfrm>
            <a:off x="4945909" y="935967"/>
            <a:ext cx="2376000" cy="2795760"/>
            <a:chOff x="4945909" y="935967"/>
            <a:chExt cx="2376000" cy="2795760"/>
          </a:xfrm>
        </p:grpSpPr>
        <mc:AlternateContent xmlns:mc="http://schemas.openxmlformats.org/markup-compatibility/2006">
          <mc:Choice xmlns:p14="http://schemas.microsoft.com/office/powerpoint/2010/main" Requires="p14">
            <p:contentPart p14:bwMode="auto" r:id="rId50">
              <p14:nvContentPartPr>
                <p14:cNvPr id="31" name="Ink 30">
                  <a:extLst>
                    <a:ext uri="{FF2B5EF4-FFF2-40B4-BE49-F238E27FC236}">
                      <a16:creationId xmlns:a16="http://schemas.microsoft.com/office/drawing/2014/main" id="{BC94A334-84B4-47DD-9714-C69A453D8DF6}"/>
                    </a:ext>
                  </a:extLst>
                </p14:cNvPr>
                <p14:cNvContentPartPr/>
                <p14:nvPr/>
              </p14:nvContentPartPr>
              <p14:xfrm>
                <a:off x="5006029" y="1913007"/>
                <a:ext cx="603720" cy="1818720"/>
              </p14:xfrm>
            </p:contentPart>
          </mc:Choice>
          <mc:Fallback>
            <p:pic>
              <p:nvPicPr>
                <p:cNvPr id="31" name="Ink 30">
                  <a:extLst>
                    <a:ext uri="{FF2B5EF4-FFF2-40B4-BE49-F238E27FC236}">
                      <a16:creationId xmlns:a16="http://schemas.microsoft.com/office/drawing/2014/main" id="{BC94A334-84B4-47DD-9714-C69A453D8DF6}"/>
                    </a:ext>
                  </a:extLst>
                </p:cNvPr>
                <p:cNvPicPr/>
                <p:nvPr/>
              </p:nvPicPr>
              <p:blipFill>
                <a:blip r:embed="rId51"/>
                <a:stretch>
                  <a:fillRect/>
                </a:stretch>
              </p:blipFill>
              <p:spPr>
                <a:xfrm>
                  <a:off x="4988029" y="1895367"/>
                  <a:ext cx="639360" cy="1854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Ink 31">
                  <a:extLst>
                    <a:ext uri="{FF2B5EF4-FFF2-40B4-BE49-F238E27FC236}">
                      <a16:creationId xmlns:a16="http://schemas.microsoft.com/office/drawing/2014/main" id="{2200DA31-C706-41F8-ADF3-AD9D5EE26E26}"/>
                    </a:ext>
                  </a:extLst>
                </p14:cNvPr>
                <p14:cNvContentPartPr/>
                <p14:nvPr/>
              </p14:nvContentPartPr>
              <p14:xfrm>
                <a:off x="4945909" y="3467487"/>
                <a:ext cx="166320" cy="219240"/>
              </p14:xfrm>
            </p:contentPart>
          </mc:Choice>
          <mc:Fallback>
            <p:pic>
              <p:nvPicPr>
                <p:cNvPr id="32" name="Ink 31">
                  <a:extLst>
                    <a:ext uri="{FF2B5EF4-FFF2-40B4-BE49-F238E27FC236}">
                      <a16:creationId xmlns:a16="http://schemas.microsoft.com/office/drawing/2014/main" id="{2200DA31-C706-41F8-ADF3-AD9D5EE26E26}"/>
                    </a:ext>
                  </a:extLst>
                </p:cNvPr>
                <p:cNvPicPr/>
                <p:nvPr/>
              </p:nvPicPr>
              <p:blipFill>
                <a:blip r:embed="rId53"/>
                <a:stretch>
                  <a:fillRect/>
                </a:stretch>
              </p:blipFill>
              <p:spPr>
                <a:xfrm>
                  <a:off x="4927909" y="3449847"/>
                  <a:ext cx="2019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A9202F76-1BC5-4535-ACA0-D6AE7494C9FE}"/>
                    </a:ext>
                  </a:extLst>
                </p14:cNvPr>
                <p14:cNvContentPartPr/>
                <p14:nvPr/>
              </p14:nvContentPartPr>
              <p14:xfrm>
                <a:off x="5763829" y="1442127"/>
                <a:ext cx="25560" cy="228960"/>
              </p14:xfrm>
            </p:contentPart>
          </mc:Choice>
          <mc:Fallback>
            <p:pic>
              <p:nvPicPr>
                <p:cNvPr id="34" name="Ink 33">
                  <a:extLst>
                    <a:ext uri="{FF2B5EF4-FFF2-40B4-BE49-F238E27FC236}">
                      <a16:creationId xmlns:a16="http://schemas.microsoft.com/office/drawing/2014/main" id="{A9202F76-1BC5-4535-ACA0-D6AE7494C9FE}"/>
                    </a:ext>
                  </a:extLst>
                </p:cNvPr>
                <p:cNvPicPr/>
                <p:nvPr/>
              </p:nvPicPr>
              <p:blipFill>
                <a:blip r:embed="rId55"/>
                <a:stretch>
                  <a:fillRect/>
                </a:stretch>
              </p:blipFill>
              <p:spPr>
                <a:xfrm>
                  <a:off x="5745829" y="1424487"/>
                  <a:ext cx="612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Ink 34">
                  <a:extLst>
                    <a:ext uri="{FF2B5EF4-FFF2-40B4-BE49-F238E27FC236}">
                      <a16:creationId xmlns:a16="http://schemas.microsoft.com/office/drawing/2014/main" id="{9F903EF6-67A6-4526-BB08-986D97D967C2}"/>
                    </a:ext>
                  </a:extLst>
                </p14:cNvPr>
                <p14:cNvContentPartPr/>
                <p14:nvPr/>
              </p14:nvContentPartPr>
              <p14:xfrm>
                <a:off x="5719189" y="1325487"/>
                <a:ext cx="200520" cy="156240"/>
              </p14:xfrm>
            </p:contentPart>
          </mc:Choice>
          <mc:Fallback>
            <p:pic>
              <p:nvPicPr>
                <p:cNvPr id="35" name="Ink 34">
                  <a:extLst>
                    <a:ext uri="{FF2B5EF4-FFF2-40B4-BE49-F238E27FC236}">
                      <a16:creationId xmlns:a16="http://schemas.microsoft.com/office/drawing/2014/main" id="{9F903EF6-67A6-4526-BB08-986D97D967C2}"/>
                    </a:ext>
                  </a:extLst>
                </p:cNvPr>
                <p:cNvPicPr/>
                <p:nvPr/>
              </p:nvPicPr>
              <p:blipFill>
                <a:blip r:embed="rId57"/>
                <a:stretch>
                  <a:fillRect/>
                </a:stretch>
              </p:blipFill>
              <p:spPr>
                <a:xfrm>
                  <a:off x="5701549" y="1307487"/>
                  <a:ext cx="2361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Ink 35">
                  <a:extLst>
                    <a:ext uri="{FF2B5EF4-FFF2-40B4-BE49-F238E27FC236}">
                      <a16:creationId xmlns:a16="http://schemas.microsoft.com/office/drawing/2014/main" id="{C99F72F5-65C0-4340-B7FC-8D20639A8FB9}"/>
                    </a:ext>
                  </a:extLst>
                </p14:cNvPr>
                <p14:cNvContentPartPr/>
                <p14:nvPr/>
              </p14:nvContentPartPr>
              <p14:xfrm>
                <a:off x="5988109" y="1334847"/>
                <a:ext cx="33840" cy="227880"/>
              </p14:xfrm>
            </p:contentPart>
          </mc:Choice>
          <mc:Fallback>
            <p:pic>
              <p:nvPicPr>
                <p:cNvPr id="36" name="Ink 35">
                  <a:extLst>
                    <a:ext uri="{FF2B5EF4-FFF2-40B4-BE49-F238E27FC236}">
                      <a16:creationId xmlns:a16="http://schemas.microsoft.com/office/drawing/2014/main" id="{C99F72F5-65C0-4340-B7FC-8D20639A8FB9}"/>
                    </a:ext>
                  </a:extLst>
                </p:cNvPr>
                <p:cNvPicPr/>
                <p:nvPr/>
              </p:nvPicPr>
              <p:blipFill>
                <a:blip r:embed="rId59"/>
                <a:stretch>
                  <a:fillRect/>
                </a:stretch>
              </p:blipFill>
              <p:spPr>
                <a:xfrm>
                  <a:off x="5970469" y="1316847"/>
                  <a:ext cx="694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Ink 36">
                  <a:extLst>
                    <a:ext uri="{FF2B5EF4-FFF2-40B4-BE49-F238E27FC236}">
                      <a16:creationId xmlns:a16="http://schemas.microsoft.com/office/drawing/2014/main" id="{98D1A6CB-AD6D-463D-ABFD-12A92CA6B5D4}"/>
                    </a:ext>
                  </a:extLst>
                </p14:cNvPr>
                <p14:cNvContentPartPr/>
                <p14:nvPr/>
              </p14:nvContentPartPr>
              <p14:xfrm>
                <a:off x="6129949" y="1242327"/>
                <a:ext cx="98280" cy="210240"/>
              </p14:xfrm>
            </p:contentPart>
          </mc:Choice>
          <mc:Fallback>
            <p:pic>
              <p:nvPicPr>
                <p:cNvPr id="37" name="Ink 36">
                  <a:extLst>
                    <a:ext uri="{FF2B5EF4-FFF2-40B4-BE49-F238E27FC236}">
                      <a16:creationId xmlns:a16="http://schemas.microsoft.com/office/drawing/2014/main" id="{98D1A6CB-AD6D-463D-ABFD-12A92CA6B5D4}"/>
                    </a:ext>
                  </a:extLst>
                </p:cNvPr>
                <p:cNvPicPr/>
                <p:nvPr/>
              </p:nvPicPr>
              <p:blipFill>
                <a:blip r:embed="rId61"/>
                <a:stretch>
                  <a:fillRect/>
                </a:stretch>
              </p:blipFill>
              <p:spPr>
                <a:xfrm>
                  <a:off x="6112309" y="1224327"/>
                  <a:ext cx="1339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Ink 37">
                  <a:extLst>
                    <a:ext uri="{FF2B5EF4-FFF2-40B4-BE49-F238E27FC236}">
                      <a16:creationId xmlns:a16="http://schemas.microsoft.com/office/drawing/2014/main" id="{28099ACB-9CDA-4368-A570-81632AC676AB}"/>
                    </a:ext>
                  </a:extLst>
                </p14:cNvPr>
                <p14:cNvContentPartPr/>
                <p14:nvPr/>
              </p14:nvContentPartPr>
              <p14:xfrm>
                <a:off x="6182869" y="1362567"/>
                <a:ext cx="103320" cy="58680"/>
              </p14:xfrm>
            </p:contentPart>
          </mc:Choice>
          <mc:Fallback>
            <p:pic>
              <p:nvPicPr>
                <p:cNvPr id="38" name="Ink 37">
                  <a:extLst>
                    <a:ext uri="{FF2B5EF4-FFF2-40B4-BE49-F238E27FC236}">
                      <a16:creationId xmlns:a16="http://schemas.microsoft.com/office/drawing/2014/main" id="{28099ACB-9CDA-4368-A570-81632AC676AB}"/>
                    </a:ext>
                  </a:extLst>
                </p:cNvPr>
                <p:cNvPicPr/>
                <p:nvPr/>
              </p:nvPicPr>
              <p:blipFill>
                <a:blip r:embed="rId63"/>
                <a:stretch>
                  <a:fillRect/>
                </a:stretch>
              </p:blipFill>
              <p:spPr>
                <a:xfrm>
                  <a:off x="6165229" y="1344927"/>
                  <a:ext cx="138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Ink 38">
                  <a:extLst>
                    <a:ext uri="{FF2B5EF4-FFF2-40B4-BE49-F238E27FC236}">
                      <a16:creationId xmlns:a16="http://schemas.microsoft.com/office/drawing/2014/main" id="{65062110-4556-438E-ACC8-CF60EAFAD187}"/>
                    </a:ext>
                  </a:extLst>
                </p14:cNvPr>
                <p14:cNvContentPartPr/>
                <p14:nvPr/>
              </p14:nvContentPartPr>
              <p14:xfrm>
                <a:off x="6394189" y="1151967"/>
                <a:ext cx="59760" cy="219240"/>
              </p14:xfrm>
            </p:contentPart>
          </mc:Choice>
          <mc:Fallback>
            <p:pic>
              <p:nvPicPr>
                <p:cNvPr id="39" name="Ink 38">
                  <a:extLst>
                    <a:ext uri="{FF2B5EF4-FFF2-40B4-BE49-F238E27FC236}">
                      <a16:creationId xmlns:a16="http://schemas.microsoft.com/office/drawing/2014/main" id="{65062110-4556-438E-ACC8-CF60EAFAD187}"/>
                    </a:ext>
                  </a:extLst>
                </p:cNvPr>
                <p:cNvPicPr/>
                <p:nvPr/>
              </p:nvPicPr>
              <p:blipFill>
                <a:blip r:embed="rId65"/>
                <a:stretch>
                  <a:fillRect/>
                </a:stretch>
              </p:blipFill>
              <p:spPr>
                <a:xfrm>
                  <a:off x="6376549" y="1133967"/>
                  <a:ext cx="954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Ink 39">
                  <a:extLst>
                    <a:ext uri="{FF2B5EF4-FFF2-40B4-BE49-F238E27FC236}">
                      <a16:creationId xmlns:a16="http://schemas.microsoft.com/office/drawing/2014/main" id="{FDDC8BB3-411B-4FFA-AD78-B7BA93E40643}"/>
                    </a:ext>
                  </a:extLst>
                </p14:cNvPr>
                <p14:cNvContentPartPr/>
                <p14:nvPr/>
              </p14:nvContentPartPr>
              <p14:xfrm>
                <a:off x="6510109" y="1061247"/>
                <a:ext cx="47520" cy="206280"/>
              </p14:xfrm>
            </p:contentPart>
          </mc:Choice>
          <mc:Fallback>
            <p:pic>
              <p:nvPicPr>
                <p:cNvPr id="40" name="Ink 39">
                  <a:extLst>
                    <a:ext uri="{FF2B5EF4-FFF2-40B4-BE49-F238E27FC236}">
                      <a16:creationId xmlns:a16="http://schemas.microsoft.com/office/drawing/2014/main" id="{FDDC8BB3-411B-4FFA-AD78-B7BA93E40643}"/>
                    </a:ext>
                  </a:extLst>
                </p:cNvPr>
                <p:cNvPicPr/>
                <p:nvPr/>
              </p:nvPicPr>
              <p:blipFill>
                <a:blip r:embed="rId67"/>
                <a:stretch>
                  <a:fillRect/>
                </a:stretch>
              </p:blipFill>
              <p:spPr>
                <a:xfrm>
                  <a:off x="6492469" y="1043247"/>
                  <a:ext cx="831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Ink 40">
                  <a:extLst>
                    <a:ext uri="{FF2B5EF4-FFF2-40B4-BE49-F238E27FC236}">
                      <a16:creationId xmlns:a16="http://schemas.microsoft.com/office/drawing/2014/main" id="{F4492C48-61F9-47E3-89DC-5C3D04E9641A}"/>
                    </a:ext>
                  </a:extLst>
                </p14:cNvPr>
                <p14:cNvContentPartPr/>
                <p14:nvPr/>
              </p14:nvContentPartPr>
              <p14:xfrm>
                <a:off x="6467629" y="1184367"/>
                <a:ext cx="98640" cy="40680"/>
              </p14:xfrm>
            </p:contentPart>
          </mc:Choice>
          <mc:Fallback>
            <p:pic>
              <p:nvPicPr>
                <p:cNvPr id="41" name="Ink 40">
                  <a:extLst>
                    <a:ext uri="{FF2B5EF4-FFF2-40B4-BE49-F238E27FC236}">
                      <a16:creationId xmlns:a16="http://schemas.microsoft.com/office/drawing/2014/main" id="{F4492C48-61F9-47E3-89DC-5C3D04E9641A}"/>
                    </a:ext>
                  </a:extLst>
                </p:cNvPr>
                <p:cNvPicPr/>
                <p:nvPr/>
              </p:nvPicPr>
              <p:blipFill>
                <a:blip r:embed="rId69"/>
                <a:stretch>
                  <a:fillRect/>
                </a:stretch>
              </p:blipFill>
              <p:spPr>
                <a:xfrm>
                  <a:off x="6449629" y="1166367"/>
                  <a:ext cx="1342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Ink 41">
                  <a:extLst>
                    <a:ext uri="{FF2B5EF4-FFF2-40B4-BE49-F238E27FC236}">
                      <a16:creationId xmlns:a16="http://schemas.microsoft.com/office/drawing/2014/main" id="{8DCD6A6B-1C0C-45F2-9096-58745E4D6D43}"/>
                    </a:ext>
                  </a:extLst>
                </p14:cNvPr>
                <p14:cNvContentPartPr/>
                <p14:nvPr/>
              </p14:nvContentPartPr>
              <p14:xfrm>
                <a:off x="6689389" y="1026327"/>
                <a:ext cx="30960" cy="231840"/>
              </p14:xfrm>
            </p:contentPart>
          </mc:Choice>
          <mc:Fallback>
            <p:pic>
              <p:nvPicPr>
                <p:cNvPr id="42" name="Ink 41">
                  <a:extLst>
                    <a:ext uri="{FF2B5EF4-FFF2-40B4-BE49-F238E27FC236}">
                      <a16:creationId xmlns:a16="http://schemas.microsoft.com/office/drawing/2014/main" id="{8DCD6A6B-1C0C-45F2-9096-58745E4D6D43}"/>
                    </a:ext>
                  </a:extLst>
                </p:cNvPr>
                <p:cNvPicPr/>
                <p:nvPr/>
              </p:nvPicPr>
              <p:blipFill>
                <a:blip r:embed="rId71"/>
                <a:stretch>
                  <a:fillRect/>
                </a:stretch>
              </p:blipFill>
              <p:spPr>
                <a:xfrm>
                  <a:off x="6671389" y="1008687"/>
                  <a:ext cx="666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Ink 43">
                  <a:extLst>
                    <a:ext uri="{FF2B5EF4-FFF2-40B4-BE49-F238E27FC236}">
                      <a16:creationId xmlns:a16="http://schemas.microsoft.com/office/drawing/2014/main" id="{22ED778A-AC25-4F15-BA40-797A048A241A}"/>
                    </a:ext>
                  </a:extLst>
                </p14:cNvPr>
                <p14:cNvContentPartPr/>
                <p14:nvPr/>
              </p14:nvContentPartPr>
              <p14:xfrm>
                <a:off x="6591109" y="935967"/>
                <a:ext cx="237600" cy="119880"/>
              </p14:xfrm>
            </p:contentPart>
          </mc:Choice>
          <mc:Fallback>
            <p:pic>
              <p:nvPicPr>
                <p:cNvPr id="44" name="Ink 43">
                  <a:extLst>
                    <a:ext uri="{FF2B5EF4-FFF2-40B4-BE49-F238E27FC236}">
                      <a16:creationId xmlns:a16="http://schemas.microsoft.com/office/drawing/2014/main" id="{22ED778A-AC25-4F15-BA40-797A048A241A}"/>
                    </a:ext>
                  </a:extLst>
                </p:cNvPr>
                <p:cNvPicPr/>
                <p:nvPr/>
              </p:nvPicPr>
              <p:blipFill>
                <a:blip r:embed="rId73"/>
                <a:stretch>
                  <a:fillRect/>
                </a:stretch>
              </p:blipFill>
              <p:spPr>
                <a:xfrm>
                  <a:off x="6573109" y="918327"/>
                  <a:ext cx="2732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Ink 46">
                  <a:extLst>
                    <a:ext uri="{FF2B5EF4-FFF2-40B4-BE49-F238E27FC236}">
                      <a16:creationId xmlns:a16="http://schemas.microsoft.com/office/drawing/2014/main" id="{F786A300-DF9E-4FDA-9774-F8C91BBD363B}"/>
                    </a:ext>
                  </a:extLst>
                </p14:cNvPr>
                <p14:cNvContentPartPr/>
                <p14:nvPr/>
              </p14:nvContentPartPr>
              <p14:xfrm>
                <a:off x="5936269" y="1843887"/>
                <a:ext cx="14400" cy="163440"/>
              </p14:xfrm>
            </p:contentPart>
          </mc:Choice>
          <mc:Fallback>
            <p:pic>
              <p:nvPicPr>
                <p:cNvPr id="47" name="Ink 46">
                  <a:extLst>
                    <a:ext uri="{FF2B5EF4-FFF2-40B4-BE49-F238E27FC236}">
                      <a16:creationId xmlns:a16="http://schemas.microsoft.com/office/drawing/2014/main" id="{F786A300-DF9E-4FDA-9774-F8C91BBD363B}"/>
                    </a:ext>
                  </a:extLst>
                </p:cNvPr>
                <p:cNvPicPr/>
                <p:nvPr/>
              </p:nvPicPr>
              <p:blipFill>
                <a:blip r:embed="rId75"/>
                <a:stretch>
                  <a:fillRect/>
                </a:stretch>
              </p:blipFill>
              <p:spPr>
                <a:xfrm>
                  <a:off x="5918269" y="1825887"/>
                  <a:ext cx="500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Ink 47">
                  <a:extLst>
                    <a:ext uri="{FF2B5EF4-FFF2-40B4-BE49-F238E27FC236}">
                      <a16:creationId xmlns:a16="http://schemas.microsoft.com/office/drawing/2014/main" id="{EB2B1880-5458-4861-88DF-E10FC7EB8C04}"/>
                    </a:ext>
                  </a:extLst>
                </p14:cNvPr>
                <p14:cNvContentPartPr/>
                <p14:nvPr/>
              </p14:nvContentPartPr>
              <p14:xfrm>
                <a:off x="5934469" y="1758567"/>
                <a:ext cx="127800" cy="287640"/>
              </p14:xfrm>
            </p:contentPart>
          </mc:Choice>
          <mc:Fallback>
            <p:pic>
              <p:nvPicPr>
                <p:cNvPr id="48" name="Ink 47">
                  <a:extLst>
                    <a:ext uri="{FF2B5EF4-FFF2-40B4-BE49-F238E27FC236}">
                      <a16:creationId xmlns:a16="http://schemas.microsoft.com/office/drawing/2014/main" id="{EB2B1880-5458-4861-88DF-E10FC7EB8C04}"/>
                    </a:ext>
                  </a:extLst>
                </p:cNvPr>
                <p:cNvPicPr/>
                <p:nvPr/>
              </p:nvPicPr>
              <p:blipFill>
                <a:blip r:embed="rId77"/>
                <a:stretch>
                  <a:fillRect/>
                </a:stretch>
              </p:blipFill>
              <p:spPr>
                <a:xfrm>
                  <a:off x="5916469" y="1740927"/>
                  <a:ext cx="16344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Ink 48">
                  <a:extLst>
                    <a:ext uri="{FF2B5EF4-FFF2-40B4-BE49-F238E27FC236}">
                      <a16:creationId xmlns:a16="http://schemas.microsoft.com/office/drawing/2014/main" id="{60204958-00A2-4A19-BA58-DD4A79263F21}"/>
                    </a:ext>
                  </a:extLst>
                </p14:cNvPr>
                <p14:cNvContentPartPr/>
                <p14:nvPr/>
              </p14:nvContentPartPr>
              <p14:xfrm>
                <a:off x="6163429" y="1745607"/>
                <a:ext cx="20880" cy="219960"/>
              </p14:xfrm>
            </p:contentPart>
          </mc:Choice>
          <mc:Fallback>
            <p:pic>
              <p:nvPicPr>
                <p:cNvPr id="49" name="Ink 48">
                  <a:extLst>
                    <a:ext uri="{FF2B5EF4-FFF2-40B4-BE49-F238E27FC236}">
                      <a16:creationId xmlns:a16="http://schemas.microsoft.com/office/drawing/2014/main" id="{60204958-00A2-4A19-BA58-DD4A79263F21}"/>
                    </a:ext>
                  </a:extLst>
                </p:cNvPr>
                <p:cNvPicPr/>
                <p:nvPr/>
              </p:nvPicPr>
              <p:blipFill>
                <a:blip r:embed="rId79"/>
                <a:stretch>
                  <a:fillRect/>
                </a:stretch>
              </p:blipFill>
              <p:spPr>
                <a:xfrm>
                  <a:off x="6145789" y="1727607"/>
                  <a:ext cx="565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Ink 49">
                  <a:extLst>
                    <a:ext uri="{FF2B5EF4-FFF2-40B4-BE49-F238E27FC236}">
                      <a16:creationId xmlns:a16="http://schemas.microsoft.com/office/drawing/2014/main" id="{B20DB06A-90FB-490F-9E51-B02076F7E5B2}"/>
                    </a:ext>
                  </a:extLst>
                </p14:cNvPr>
                <p14:cNvContentPartPr/>
                <p14:nvPr/>
              </p14:nvContentPartPr>
              <p14:xfrm>
                <a:off x="6308149" y="1599087"/>
                <a:ext cx="162720" cy="272520"/>
              </p14:xfrm>
            </p:contentPart>
          </mc:Choice>
          <mc:Fallback>
            <p:pic>
              <p:nvPicPr>
                <p:cNvPr id="50" name="Ink 49">
                  <a:extLst>
                    <a:ext uri="{FF2B5EF4-FFF2-40B4-BE49-F238E27FC236}">
                      <a16:creationId xmlns:a16="http://schemas.microsoft.com/office/drawing/2014/main" id="{B20DB06A-90FB-490F-9E51-B02076F7E5B2}"/>
                    </a:ext>
                  </a:extLst>
                </p:cNvPr>
                <p:cNvPicPr/>
                <p:nvPr/>
              </p:nvPicPr>
              <p:blipFill>
                <a:blip r:embed="rId81"/>
                <a:stretch>
                  <a:fillRect/>
                </a:stretch>
              </p:blipFill>
              <p:spPr>
                <a:xfrm>
                  <a:off x="6290149" y="1581087"/>
                  <a:ext cx="19836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Ink 50">
                  <a:extLst>
                    <a:ext uri="{FF2B5EF4-FFF2-40B4-BE49-F238E27FC236}">
                      <a16:creationId xmlns:a16="http://schemas.microsoft.com/office/drawing/2014/main" id="{3ACE0E09-1457-433B-B769-51B93A74EEE3}"/>
                    </a:ext>
                  </a:extLst>
                </p14:cNvPr>
                <p14:cNvContentPartPr/>
                <p14:nvPr/>
              </p14:nvContentPartPr>
              <p14:xfrm>
                <a:off x="6514789" y="1581447"/>
                <a:ext cx="51120" cy="215280"/>
              </p14:xfrm>
            </p:contentPart>
          </mc:Choice>
          <mc:Fallback>
            <p:pic>
              <p:nvPicPr>
                <p:cNvPr id="51" name="Ink 50">
                  <a:extLst>
                    <a:ext uri="{FF2B5EF4-FFF2-40B4-BE49-F238E27FC236}">
                      <a16:creationId xmlns:a16="http://schemas.microsoft.com/office/drawing/2014/main" id="{3ACE0E09-1457-433B-B769-51B93A74EEE3}"/>
                    </a:ext>
                  </a:extLst>
                </p:cNvPr>
                <p:cNvPicPr/>
                <p:nvPr/>
              </p:nvPicPr>
              <p:blipFill>
                <a:blip r:embed="rId83"/>
                <a:stretch>
                  <a:fillRect/>
                </a:stretch>
              </p:blipFill>
              <p:spPr>
                <a:xfrm>
                  <a:off x="6497149" y="1563447"/>
                  <a:ext cx="867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Ink 51">
                  <a:extLst>
                    <a:ext uri="{FF2B5EF4-FFF2-40B4-BE49-F238E27FC236}">
                      <a16:creationId xmlns:a16="http://schemas.microsoft.com/office/drawing/2014/main" id="{178A1329-12E0-4084-80F5-F250F54408B1}"/>
                    </a:ext>
                  </a:extLst>
                </p14:cNvPr>
                <p14:cNvContentPartPr/>
                <p14:nvPr/>
              </p14:nvContentPartPr>
              <p14:xfrm>
                <a:off x="6547189" y="1573167"/>
                <a:ext cx="100080" cy="171000"/>
              </p14:xfrm>
            </p:contentPart>
          </mc:Choice>
          <mc:Fallback>
            <p:pic>
              <p:nvPicPr>
                <p:cNvPr id="52" name="Ink 51">
                  <a:extLst>
                    <a:ext uri="{FF2B5EF4-FFF2-40B4-BE49-F238E27FC236}">
                      <a16:creationId xmlns:a16="http://schemas.microsoft.com/office/drawing/2014/main" id="{178A1329-12E0-4084-80F5-F250F54408B1}"/>
                    </a:ext>
                  </a:extLst>
                </p:cNvPr>
                <p:cNvPicPr/>
                <p:nvPr/>
              </p:nvPicPr>
              <p:blipFill>
                <a:blip r:embed="rId85"/>
                <a:stretch>
                  <a:fillRect/>
                </a:stretch>
              </p:blipFill>
              <p:spPr>
                <a:xfrm>
                  <a:off x="6529549" y="1555167"/>
                  <a:ext cx="1357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Ink 52">
                  <a:extLst>
                    <a:ext uri="{FF2B5EF4-FFF2-40B4-BE49-F238E27FC236}">
                      <a16:creationId xmlns:a16="http://schemas.microsoft.com/office/drawing/2014/main" id="{FE9E9732-45A8-4120-8875-82735727B5E7}"/>
                    </a:ext>
                  </a:extLst>
                </p14:cNvPr>
                <p14:cNvContentPartPr/>
                <p14:nvPr/>
              </p14:nvContentPartPr>
              <p14:xfrm>
                <a:off x="6674269" y="1483887"/>
                <a:ext cx="82800" cy="198720"/>
              </p14:xfrm>
            </p:contentPart>
          </mc:Choice>
          <mc:Fallback>
            <p:pic>
              <p:nvPicPr>
                <p:cNvPr id="53" name="Ink 52">
                  <a:extLst>
                    <a:ext uri="{FF2B5EF4-FFF2-40B4-BE49-F238E27FC236}">
                      <a16:creationId xmlns:a16="http://schemas.microsoft.com/office/drawing/2014/main" id="{FE9E9732-45A8-4120-8875-82735727B5E7}"/>
                    </a:ext>
                  </a:extLst>
                </p:cNvPr>
                <p:cNvPicPr/>
                <p:nvPr/>
              </p:nvPicPr>
              <p:blipFill>
                <a:blip r:embed="rId87"/>
                <a:stretch>
                  <a:fillRect/>
                </a:stretch>
              </p:blipFill>
              <p:spPr>
                <a:xfrm>
                  <a:off x="6656629" y="1466247"/>
                  <a:ext cx="1184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Ink 53">
                  <a:extLst>
                    <a:ext uri="{FF2B5EF4-FFF2-40B4-BE49-F238E27FC236}">
                      <a16:creationId xmlns:a16="http://schemas.microsoft.com/office/drawing/2014/main" id="{9224B1F3-D7DE-47A6-804B-F7584D8E3B0B}"/>
                    </a:ext>
                  </a:extLst>
                </p14:cNvPr>
                <p14:cNvContentPartPr/>
                <p14:nvPr/>
              </p14:nvContentPartPr>
              <p14:xfrm>
                <a:off x="6860749" y="1310007"/>
                <a:ext cx="161280" cy="290520"/>
              </p14:xfrm>
            </p:contentPart>
          </mc:Choice>
          <mc:Fallback>
            <p:pic>
              <p:nvPicPr>
                <p:cNvPr id="54" name="Ink 53">
                  <a:extLst>
                    <a:ext uri="{FF2B5EF4-FFF2-40B4-BE49-F238E27FC236}">
                      <a16:creationId xmlns:a16="http://schemas.microsoft.com/office/drawing/2014/main" id="{9224B1F3-D7DE-47A6-804B-F7584D8E3B0B}"/>
                    </a:ext>
                  </a:extLst>
                </p:cNvPr>
                <p:cNvPicPr/>
                <p:nvPr/>
              </p:nvPicPr>
              <p:blipFill>
                <a:blip r:embed="rId89"/>
                <a:stretch>
                  <a:fillRect/>
                </a:stretch>
              </p:blipFill>
              <p:spPr>
                <a:xfrm>
                  <a:off x="6843109" y="1292007"/>
                  <a:ext cx="19692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Ink 54">
                  <a:extLst>
                    <a:ext uri="{FF2B5EF4-FFF2-40B4-BE49-F238E27FC236}">
                      <a16:creationId xmlns:a16="http://schemas.microsoft.com/office/drawing/2014/main" id="{CD48C53D-40AD-4448-97D0-A4D3B05228A1}"/>
                    </a:ext>
                  </a:extLst>
                </p14:cNvPr>
                <p14:cNvContentPartPr/>
                <p14:nvPr/>
              </p14:nvContentPartPr>
              <p14:xfrm>
                <a:off x="7099429" y="1199847"/>
                <a:ext cx="222480" cy="276840"/>
              </p14:xfrm>
            </p:contentPart>
          </mc:Choice>
          <mc:Fallback>
            <p:pic>
              <p:nvPicPr>
                <p:cNvPr id="55" name="Ink 54">
                  <a:extLst>
                    <a:ext uri="{FF2B5EF4-FFF2-40B4-BE49-F238E27FC236}">
                      <a16:creationId xmlns:a16="http://schemas.microsoft.com/office/drawing/2014/main" id="{CD48C53D-40AD-4448-97D0-A4D3B05228A1}"/>
                    </a:ext>
                  </a:extLst>
                </p:cNvPr>
                <p:cNvPicPr/>
                <p:nvPr/>
              </p:nvPicPr>
              <p:blipFill>
                <a:blip r:embed="rId91"/>
                <a:stretch>
                  <a:fillRect/>
                </a:stretch>
              </p:blipFill>
              <p:spPr>
                <a:xfrm>
                  <a:off x="7081789" y="1181847"/>
                  <a:ext cx="258120" cy="312480"/>
                </a:xfrm>
                <a:prstGeom prst="rect">
                  <a:avLst/>
                </a:prstGeom>
              </p:spPr>
            </p:pic>
          </mc:Fallback>
        </mc:AlternateContent>
      </p:grpSp>
    </p:spTree>
    <p:extLst>
      <p:ext uri="{BB962C8B-B14F-4D97-AF65-F5344CB8AC3E}">
        <p14:creationId xmlns:p14="http://schemas.microsoft.com/office/powerpoint/2010/main" val="4175326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85000" lnSpcReduction="10000"/>
          </a:bodyPr>
          <a:lstStyle/>
          <a:p>
            <a:r>
              <a:rPr lang="en-US" dirty="0"/>
              <a:t>Chapter 6.4 Enzymes and Reaction Equilibrium</a:t>
            </a:r>
          </a:p>
        </p:txBody>
      </p:sp>
    </p:spTree>
    <p:extLst>
      <p:ext uri="{BB962C8B-B14F-4D97-AF65-F5344CB8AC3E}">
        <p14:creationId xmlns:p14="http://schemas.microsoft.com/office/powerpoint/2010/main" val="70431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5B95-A4D7-4666-959E-2575DA9A5DAA}"/>
              </a:ext>
            </a:extLst>
          </p:cNvPr>
          <p:cNvSpPr>
            <a:spLocks noGrp="1"/>
          </p:cNvSpPr>
          <p:nvPr>
            <p:ph type="title"/>
          </p:nvPr>
        </p:nvSpPr>
        <p:spPr/>
        <p:txBody>
          <a:bodyPr/>
          <a:lstStyle/>
          <a:p>
            <a:r>
              <a:rPr lang="en-US" dirty="0"/>
              <a:t>Enzyme and Reaction Rates</a:t>
            </a:r>
          </a:p>
        </p:txBody>
      </p:sp>
      <p:pic>
        <p:nvPicPr>
          <p:cNvPr id="20482" name="Picture 2">
            <a:extLst>
              <a:ext uri="{FF2B5EF4-FFF2-40B4-BE49-F238E27FC236}">
                <a16:creationId xmlns:a16="http://schemas.microsoft.com/office/drawing/2014/main" id="{A1E65F2B-9D7D-4749-A015-F3488CDA2A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18025" y="1301937"/>
            <a:ext cx="2347816" cy="106719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F633A4F4-42AF-4636-93E3-619963F33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8025" y="2504296"/>
            <a:ext cx="2347816" cy="1045261"/>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3A68D7F6-099B-4A3E-B9C9-29B1900250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681" y="3966243"/>
            <a:ext cx="7758638" cy="104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168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C0C1-502F-4863-837B-F3A3A155D8D1}"/>
              </a:ext>
            </a:extLst>
          </p:cNvPr>
          <p:cNvSpPr>
            <a:spLocks noGrp="1"/>
          </p:cNvSpPr>
          <p:nvPr>
            <p:ph type="title"/>
          </p:nvPr>
        </p:nvSpPr>
        <p:spPr>
          <a:xfrm>
            <a:off x="1945098" y="222349"/>
            <a:ext cx="6267877" cy="779462"/>
          </a:xfrm>
        </p:spPr>
        <p:txBody>
          <a:bodyPr>
            <a:normAutofit fontScale="90000"/>
          </a:bodyPr>
          <a:lstStyle/>
          <a:p>
            <a:pPr algn="ctr"/>
            <a:r>
              <a:rPr lang="en-US" dirty="0"/>
              <a:t>Enzymes for Complexes with their Substrates</a:t>
            </a:r>
          </a:p>
        </p:txBody>
      </p:sp>
      <p:pic>
        <p:nvPicPr>
          <p:cNvPr id="21506" name="Picture 2">
            <a:extLst>
              <a:ext uri="{FF2B5EF4-FFF2-40B4-BE49-F238E27FC236}">
                <a16:creationId xmlns:a16="http://schemas.microsoft.com/office/drawing/2014/main" id="{17B941D9-648B-4822-BD97-47FD49AD5B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0825" y="2152996"/>
            <a:ext cx="8403914" cy="137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82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AD644-31E4-41A6-9135-18AB1DA3CF2F}"/>
              </a:ext>
            </a:extLst>
          </p:cNvPr>
          <p:cNvSpPr>
            <a:spLocks noGrp="1"/>
          </p:cNvSpPr>
          <p:nvPr>
            <p:ph type="title"/>
          </p:nvPr>
        </p:nvSpPr>
        <p:spPr>
          <a:xfrm>
            <a:off x="1571025" y="243004"/>
            <a:ext cx="7210332" cy="779462"/>
          </a:xfrm>
        </p:spPr>
        <p:txBody>
          <a:bodyPr>
            <a:normAutofit fontScale="90000"/>
          </a:bodyPr>
          <a:lstStyle/>
          <a:p>
            <a:r>
              <a:rPr lang="en-US" dirty="0"/>
              <a:t>Enzymes reduce the Activation Energy Required for a Reaction</a:t>
            </a:r>
          </a:p>
        </p:txBody>
      </p:sp>
      <p:pic>
        <p:nvPicPr>
          <p:cNvPr id="22530" name="Picture 2">
            <a:extLst>
              <a:ext uri="{FF2B5EF4-FFF2-40B4-BE49-F238E27FC236}">
                <a16:creationId xmlns:a16="http://schemas.microsoft.com/office/drawing/2014/main" id="{CC895C83-E532-48DF-9822-3687811240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3822" y="1133603"/>
            <a:ext cx="7142567" cy="4701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68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77500" lnSpcReduction="20000"/>
          </a:bodyPr>
          <a:lstStyle/>
          <a:p>
            <a:r>
              <a:rPr lang="en-US" dirty="0"/>
              <a:t>Chapter 6.1 The Nature and Classification of Enzymes</a:t>
            </a:r>
          </a:p>
        </p:txBody>
      </p:sp>
    </p:spTree>
    <p:extLst>
      <p:ext uri="{BB962C8B-B14F-4D97-AF65-F5344CB8AC3E}">
        <p14:creationId xmlns:p14="http://schemas.microsoft.com/office/powerpoint/2010/main" val="16158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74EC-2790-4572-B8A8-B9CEC556F7FA}"/>
              </a:ext>
            </a:extLst>
          </p:cNvPr>
          <p:cNvSpPr>
            <a:spLocks noGrp="1"/>
          </p:cNvSpPr>
          <p:nvPr>
            <p:ph type="title"/>
          </p:nvPr>
        </p:nvSpPr>
        <p:spPr/>
        <p:txBody>
          <a:bodyPr/>
          <a:lstStyle/>
          <a:p>
            <a:r>
              <a:rPr lang="en-US" dirty="0"/>
              <a:t>The Catalytic Constant</a:t>
            </a:r>
          </a:p>
        </p:txBody>
      </p:sp>
      <p:sp>
        <p:nvSpPr>
          <p:cNvPr id="3" name="Content Placeholder 2">
            <a:extLst>
              <a:ext uri="{FF2B5EF4-FFF2-40B4-BE49-F238E27FC236}">
                <a16:creationId xmlns:a16="http://schemas.microsoft.com/office/drawing/2014/main" id="{6A8334BC-1FBD-46A2-9EAB-0431CB6C0D64}"/>
              </a:ext>
            </a:extLst>
          </p:cNvPr>
          <p:cNvSpPr>
            <a:spLocks noGrp="1"/>
          </p:cNvSpPr>
          <p:nvPr>
            <p:ph idx="1"/>
          </p:nvPr>
        </p:nvSpPr>
        <p:spPr/>
        <p:txBody>
          <a:bodyPr>
            <a:normAutofit/>
          </a:bodyPr>
          <a:lstStyle/>
          <a:p>
            <a:r>
              <a:rPr lang="en-US" sz="4000" dirty="0" err="1"/>
              <a:t>K</a:t>
            </a:r>
            <a:r>
              <a:rPr lang="en-US" sz="4000" baseline="-25000" dirty="0" err="1"/>
              <a:t>cat</a:t>
            </a:r>
            <a:r>
              <a:rPr lang="en-US" sz="4000" dirty="0"/>
              <a:t> = turnover rate or frequency</a:t>
            </a:r>
          </a:p>
        </p:txBody>
      </p:sp>
      <p:pic>
        <p:nvPicPr>
          <p:cNvPr id="1026" name="Picture 2">
            <a:extLst>
              <a:ext uri="{FF2B5EF4-FFF2-40B4-BE49-F238E27FC236}">
                <a16:creationId xmlns:a16="http://schemas.microsoft.com/office/drawing/2014/main" id="{87B99F92-B87F-40E3-9AFF-A6F31E060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81" y="2509837"/>
            <a:ext cx="672465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56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C81A-8BA9-4DE7-81EF-B741A7F1A6BD}"/>
              </a:ext>
            </a:extLst>
          </p:cNvPr>
          <p:cNvSpPr>
            <a:spLocks noGrp="1"/>
          </p:cNvSpPr>
          <p:nvPr>
            <p:ph type="title"/>
          </p:nvPr>
        </p:nvSpPr>
        <p:spPr>
          <a:xfrm>
            <a:off x="3815462" y="347040"/>
            <a:ext cx="1712502" cy="779462"/>
          </a:xfrm>
        </p:spPr>
        <p:txBody>
          <a:bodyPr>
            <a:noAutofit/>
          </a:bodyPr>
          <a:lstStyle/>
          <a:p>
            <a:r>
              <a:rPr lang="en-US" sz="6600" dirty="0" err="1"/>
              <a:t>K</a:t>
            </a:r>
            <a:r>
              <a:rPr lang="en-US" sz="6600" baseline="-25000" dirty="0" err="1"/>
              <a:t>cat</a:t>
            </a:r>
            <a:endParaRPr lang="en-US" sz="6600" baseline="-25000" dirty="0"/>
          </a:p>
        </p:txBody>
      </p:sp>
      <p:pic>
        <p:nvPicPr>
          <p:cNvPr id="2050" name="Picture 2">
            <a:extLst>
              <a:ext uri="{FF2B5EF4-FFF2-40B4-BE49-F238E27FC236}">
                <a16:creationId xmlns:a16="http://schemas.microsoft.com/office/drawing/2014/main" id="{79382F4A-9CAB-4952-8620-75AF9A6FB14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4405" y="1744288"/>
            <a:ext cx="8715190" cy="300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70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85000" lnSpcReduction="10000"/>
          </a:bodyPr>
          <a:lstStyle/>
          <a:p>
            <a:r>
              <a:rPr lang="en-US" dirty="0"/>
              <a:t>Chapter 6.2 Enzyme Names and Classification</a:t>
            </a:r>
          </a:p>
        </p:txBody>
      </p:sp>
    </p:spTree>
    <p:extLst>
      <p:ext uri="{BB962C8B-B14F-4D97-AF65-F5344CB8AC3E}">
        <p14:creationId xmlns:p14="http://schemas.microsoft.com/office/powerpoint/2010/main" val="353996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28E9-E6EF-4C77-AF13-01B4F860EE1E}"/>
              </a:ext>
            </a:extLst>
          </p:cNvPr>
          <p:cNvSpPr>
            <a:spLocks noGrp="1"/>
          </p:cNvSpPr>
          <p:nvPr>
            <p:ph type="title"/>
          </p:nvPr>
        </p:nvSpPr>
        <p:spPr>
          <a:xfrm>
            <a:off x="1478244" y="197411"/>
            <a:ext cx="7210332" cy="779462"/>
          </a:xfrm>
        </p:spPr>
        <p:txBody>
          <a:bodyPr>
            <a:normAutofit/>
          </a:bodyPr>
          <a:lstStyle/>
          <a:p>
            <a:r>
              <a:rPr lang="en-US" sz="4800" b="1" dirty="0"/>
              <a:t>Naming Enzymes</a:t>
            </a:r>
          </a:p>
        </p:txBody>
      </p:sp>
      <p:sp>
        <p:nvSpPr>
          <p:cNvPr id="3" name="Content Placeholder 2">
            <a:extLst>
              <a:ext uri="{FF2B5EF4-FFF2-40B4-BE49-F238E27FC236}">
                <a16:creationId xmlns:a16="http://schemas.microsoft.com/office/drawing/2014/main" id="{2671C972-2670-466E-B906-4F14583F7174}"/>
              </a:ext>
            </a:extLst>
          </p:cNvPr>
          <p:cNvSpPr>
            <a:spLocks noGrp="1"/>
          </p:cNvSpPr>
          <p:nvPr>
            <p:ph idx="1"/>
          </p:nvPr>
        </p:nvSpPr>
        <p:spPr>
          <a:xfrm>
            <a:off x="228156" y="1278384"/>
            <a:ext cx="8460420" cy="4511353"/>
          </a:xfrm>
        </p:spPr>
        <p:txBody>
          <a:bodyPr>
            <a:normAutofit/>
          </a:bodyPr>
          <a:lstStyle/>
          <a:p>
            <a:r>
              <a:rPr lang="en-US" sz="4800" dirty="0"/>
              <a:t>‘-</a:t>
            </a:r>
            <a:r>
              <a:rPr lang="en-US" sz="4800" dirty="0" err="1"/>
              <a:t>ase</a:t>
            </a:r>
            <a:r>
              <a:rPr lang="en-US" sz="4800" dirty="0"/>
              <a:t>’</a:t>
            </a:r>
          </a:p>
        </p:txBody>
      </p:sp>
      <p:pic>
        <p:nvPicPr>
          <p:cNvPr id="3074" name="Picture 2">
            <a:extLst>
              <a:ext uri="{FF2B5EF4-FFF2-40B4-BE49-F238E27FC236}">
                <a16:creationId xmlns:a16="http://schemas.microsoft.com/office/drawing/2014/main" id="{C1E1AB3A-BB9B-4310-8037-2C09F215F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1971675"/>
            <a:ext cx="7267575"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1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7C6D-AFD7-4E42-879B-FB84B5A5C9B1}"/>
              </a:ext>
            </a:extLst>
          </p:cNvPr>
          <p:cNvSpPr>
            <a:spLocks noGrp="1"/>
          </p:cNvSpPr>
          <p:nvPr>
            <p:ph type="title"/>
          </p:nvPr>
        </p:nvSpPr>
        <p:spPr/>
        <p:txBody>
          <a:bodyPr/>
          <a:lstStyle/>
          <a:p>
            <a:r>
              <a:rPr lang="en-US" dirty="0"/>
              <a:t>EC Primary Classification</a:t>
            </a:r>
          </a:p>
        </p:txBody>
      </p:sp>
      <p:pic>
        <p:nvPicPr>
          <p:cNvPr id="4098" name="Picture 2">
            <a:extLst>
              <a:ext uri="{FF2B5EF4-FFF2-40B4-BE49-F238E27FC236}">
                <a16:creationId xmlns:a16="http://schemas.microsoft.com/office/drawing/2014/main" id="{A6F3D9BD-9707-48E0-8E33-FCC3B0D1CA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0406" y="1585531"/>
            <a:ext cx="8336063" cy="376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68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35C49-8A50-4D7B-AB9D-14E8013AD089}"/>
              </a:ext>
            </a:extLst>
          </p:cNvPr>
          <p:cNvSpPr>
            <a:spLocks noGrp="1"/>
          </p:cNvSpPr>
          <p:nvPr>
            <p:ph type="title"/>
          </p:nvPr>
        </p:nvSpPr>
        <p:spPr>
          <a:xfrm>
            <a:off x="1529461" y="0"/>
            <a:ext cx="7210332" cy="779462"/>
          </a:xfrm>
        </p:spPr>
        <p:txBody>
          <a:bodyPr/>
          <a:lstStyle/>
          <a:p>
            <a:r>
              <a:rPr lang="en-US" dirty="0"/>
              <a:t>Second Level EC Number</a:t>
            </a:r>
          </a:p>
        </p:txBody>
      </p:sp>
      <p:pic>
        <p:nvPicPr>
          <p:cNvPr id="5122" name="Picture 2">
            <a:extLst>
              <a:ext uri="{FF2B5EF4-FFF2-40B4-BE49-F238E27FC236}">
                <a16:creationId xmlns:a16="http://schemas.microsoft.com/office/drawing/2014/main" id="{10F0672C-6962-402D-8854-F160489F9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345" y="2912601"/>
            <a:ext cx="6907876" cy="2889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B7151D24-8C98-4F3C-99F5-0D21183C1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482" y="811818"/>
            <a:ext cx="5711969" cy="229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848070"/>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2374</TotalTime>
  <Words>2287</Words>
  <Application>Microsoft Office PowerPoint</Application>
  <PresentationFormat>On-screen Show (4:3)</PresentationFormat>
  <Paragraphs>104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Gotham</vt:lpstr>
      <vt:lpstr>Open Sans</vt:lpstr>
      <vt:lpstr>Biochemistry Theme</vt:lpstr>
      <vt:lpstr>Foundations of Biochemistry</vt:lpstr>
      <vt:lpstr>Major Topics</vt:lpstr>
      <vt:lpstr>Foundations of Biochemistry</vt:lpstr>
      <vt:lpstr>The Catalytic Constant</vt:lpstr>
      <vt:lpstr>Kcat</vt:lpstr>
      <vt:lpstr>Foundations of Biochemistry</vt:lpstr>
      <vt:lpstr>Naming Enzymes</vt:lpstr>
      <vt:lpstr>EC Primary Classification</vt:lpstr>
      <vt:lpstr>Second Level EC Number</vt:lpstr>
      <vt:lpstr>Third Level EC Number</vt:lpstr>
      <vt:lpstr>EC Primary Classification</vt:lpstr>
      <vt:lpstr>DNA Ligase</vt:lpstr>
      <vt:lpstr>DNA Ligase</vt:lpstr>
      <vt:lpstr>DNA Ligase</vt:lpstr>
      <vt:lpstr>EC Primary Classification</vt:lpstr>
      <vt:lpstr>Transferases</vt:lpstr>
      <vt:lpstr>EC Primary Classification</vt:lpstr>
      <vt:lpstr>Isomerase Reactions</vt:lpstr>
      <vt:lpstr>EC Primary Classification</vt:lpstr>
      <vt:lpstr>Lyase Reactions</vt:lpstr>
      <vt:lpstr>EC Primary Classification</vt:lpstr>
      <vt:lpstr>Foundations of Biochemistry</vt:lpstr>
      <vt:lpstr>Enzyme-Substrate Binding</vt:lpstr>
      <vt:lpstr>PowerPoint Presentation</vt:lpstr>
      <vt:lpstr>Foundations of Biochemistry</vt:lpstr>
      <vt:lpstr>Enzyme and Reaction Rates</vt:lpstr>
      <vt:lpstr>Enzymes for Complexes with their Substrates</vt:lpstr>
      <vt:lpstr>Enzymes reduce the Activation Energy Required for a Reaction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Biochemistry</dc:title>
  <dc:creator>Patricia Flatt</dc:creator>
  <cp:lastModifiedBy>Patricia Flatt</cp:lastModifiedBy>
  <cp:revision>13</cp:revision>
  <dcterms:created xsi:type="dcterms:W3CDTF">2020-10-17T06:33:01Z</dcterms:created>
  <dcterms:modified xsi:type="dcterms:W3CDTF">2020-10-18T22:07:55Z</dcterms:modified>
</cp:coreProperties>
</file>