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2" r:id="rId3"/>
    <p:sldId id="273" r:id="rId4"/>
    <p:sldId id="274" r:id="rId5"/>
    <p:sldId id="275" r:id="rId6"/>
    <p:sldId id="276" r:id="rId7"/>
    <p:sldId id="278" r:id="rId8"/>
    <p:sldId id="279" r:id="rId9"/>
    <p:sldId id="277" r:id="rId10"/>
  </p:sldIdLst>
  <p:sldSz cx="9144000" cy="6858000" type="screen4x3"/>
  <p:notesSz cx="6985000" cy="9271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40" autoAdjust="0"/>
  </p:normalViewPr>
  <p:slideViewPr>
    <p:cSldViewPr>
      <p:cViewPr>
        <p:scale>
          <a:sx n="100" d="100"/>
          <a:sy n="100" d="100"/>
        </p:scale>
        <p:origin x="1116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7AF83F-6F10-4D6E-8647-2529F045207B}" type="doc">
      <dgm:prSet loTypeId="urn:microsoft.com/office/officeart/2005/8/layout/process1" loCatId="process" qsTypeId="urn:microsoft.com/office/officeart/2005/8/quickstyle/simple4" qsCatId="simple" csTypeId="urn:microsoft.com/office/officeart/2005/8/colors/accent5_2" csCatId="accent5" phldr="1"/>
      <dgm:spPr/>
    </dgm:pt>
    <dgm:pt modelId="{C1B6AC29-0BB9-440C-84B0-0844703FA377}">
      <dgm:prSet phldrT="[Text]"/>
      <dgm:spPr/>
      <dgm:t>
        <a:bodyPr/>
        <a:lstStyle/>
        <a:p>
          <a:r>
            <a:rPr lang="en-US" dirty="0"/>
            <a:t>OL 491/591</a:t>
          </a:r>
        </a:p>
      </dgm:t>
    </dgm:pt>
    <dgm:pt modelId="{9945E835-001F-4699-89CD-4E01D2A7E1B0}" type="parTrans" cxnId="{F1AFF0D9-26CB-4900-9DC0-6411DECC065F}">
      <dgm:prSet/>
      <dgm:spPr/>
      <dgm:t>
        <a:bodyPr/>
        <a:lstStyle/>
        <a:p>
          <a:endParaRPr lang="en-US"/>
        </a:p>
      </dgm:t>
    </dgm:pt>
    <dgm:pt modelId="{40F44CB4-A5DA-428D-9D47-4BD42530A911}" type="sibTrans" cxnId="{F1AFF0D9-26CB-4900-9DC0-6411DECC065F}">
      <dgm:prSet/>
      <dgm:spPr/>
      <dgm:t>
        <a:bodyPr/>
        <a:lstStyle/>
        <a:p>
          <a:endParaRPr lang="en-US"/>
        </a:p>
      </dgm:t>
    </dgm:pt>
    <dgm:pt modelId="{7A394F9B-5453-4609-B4C8-947225D6B8AB}">
      <dgm:prSet phldrT="[Text]"/>
      <dgm:spPr/>
      <dgm:t>
        <a:bodyPr/>
        <a:lstStyle/>
        <a:p>
          <a:r>
            <a:rPr lang="en-US" dirty="0"/>
            <a:t>OL 492/592</a:t>
          </a:r>
        </a:p>
      </dgm:t>
    </dgm:pt>
    <dgm:pt modelId="{A101C6F2-A797-43D2-8304-4F19DCAC5F95}" type="parTrans" cxnId="{B8090749-7010-4B23-94CD-3CAEEEF4E3A0}">
      <dgm:prSet/>
      <dgm:spPr/>
      <dgm:t>
        <a:bodyPr/>
        <a:lstStyle/>
        <a:p>
          <a:endParaRPr lang="en-US"/>
        </a:p>
      </dgm:t>
    </dgm:pt>
    <dgm:pt modelId="{E08AB736-B74C-4635-B013-35C32FC04004}" type="sibTrans" cxnId="{B8090749-7010-4B23-94CD-3CAEEEF4E3A0}">
      <dgm:prSet/>
      <dgm:spPr/>
      <dgm:t>
        <a:bodyPr/>
        <a:lstStyle/>
        <a:p>
          <a:endParaRPr lang="en-US"/>
        </a:p>
      </dgm:t>
    </dgm:pt>
    <dgm:pt modelId="{528865A8-3E21-4E31-9EF4-FCFE1E705BEC}">
      <dgm:prSet phldrT="[Text]"/>
      <dgm:spPr/>
      <dgm:t>
        <a:bodyPr/>
        <a:lstStyle/>
        <a:p>
          <a:r>
            <a:rPr lang="en-US" dirty="0"/>
            <a:t>OL 493/593</a:t>
          </a:r>
        </a:p>
      </dgm:t>
    </dgm:pt>
    <dgm:pt modelId="{C85BEBA7-10D8-4F27-814F-F9B9AEC9495A}" type="parTrans" cxnId="{CB847C52-2216-49CA-9A98-BF774B8F1FF9}">
      <dgm:prSet/>
      <dgm:spPr/>
      <dgm:t>
        <a:bodyPr/>
        <a:lstStyle/>
        <a:p>
          <a:endParaRPr lang="en-US"/>
        </a:p>
      </dgm:t>
    </dgm:pt>
    <dgm:pt modelId="{F938FC3D-6A60-4F70-B494-9AF4CEA31823}" type="sibTrans" cxnId="{CB847C52-2216-49CA-9A98-BF774B8F1FF9}">
      <dgm:prSet/>
      <dgm:spPr/>
      <dgm:t>
        <a:bodyPr/>
        <a:lstStyle/>
        <a:p>
          <a:endParaRPr lang="en-US"/>
        </a:p>
      </dgm:t>
    </dgm:pt>
    <dgm:pt modelId="{61289B04-FFDD-46E6-9337-8844DD256498}">
      <dgm:prSet phldrT="[Text]"/>
      <dgm:spPr/>
      <dgm:t>
        <a:bodyPr/>
        <a:lstStyle/>
        <a:p>
          <a:r>
            <a:rPr lang="en-US" dirty="0"/>
            <a:t>OL 494/594</a:t>
          </a:r>
        </a:p>
      </dgm:t>
    </dgm:pt>
    <dgm:pt modelId="{BADE2931-E3AA-41F1-8389-8658D3CBAAC7}" type="parTrans" cxnId="{3A646ED8-1079-4C3E-8BD3-2ABCB16AC9DE}">
      <dgm:prSet/>
      <dgm:spPr/>
      <dgm:t>
        <a:bodyPr/>
        <a:lstStyle/>
        <a:p>
          <a:endParaRPr lang="en-US"/>
        </a:p>
      </dgm:t>
    </dgm:pt>
    <dgm:pt modelId="{10FFB19E-6DAB-4CCF-A008-D0A24434F7A6}" type="sibTrans" cxnId="{3A646ED8-1079-4C3E-8BD3-2ABCB16AC9DE}">
      <dgm:prSet/>
      <dgm:spPr/>
      <dgm:t>
        <a:bodyPr/>
        <a:lstStyle/>
        <a:p>
          <a:endParaRPr lang="en-US"/>
        </a:p>
      </dgm:t>
    </dgm:pt>
    <dgm:pt modelId="{84F1BE20-81EC-4689-95B3-F2D4513EED71}">
      <dgm:prSet phldrT="[Text]"/>
      <dgm:spPr/>
      <dgm:t>
        <a:bodyPr/>
        <a:lstStyle/>
        <a:p>
          <a:r>
            <a:rPr lang="en-US" dirty="0"/>
            <a:t>OL 491/591</a:t>
          </a:r>
        </a:p>
      </dgm:t>
    </dgm:pt>
    <dgm:pt modelId="{26EBC67E-4B14-4762-BF2A-FD216E768A8A}" type="parTrans" cxnId="{5216E319-01AF-4940-9352-A4F4E336D207}">
      <dgm:prSet/>
      <dgm:spPr/>
      <dgm:t>
        <a:bodyPr/>
        <a:lstStyle/>
        <a:p>
          <a:endParaRPr lang="en-US"/>
        </a:p>
      </dgm:t>
    </dgm:pt>
    <dgm:pt modelId="{FEE39232-9A9A-4C0E-83EB-6C3F74C55B6B}" type="sibTrans" cxnId="{5216E319-01AF-4940-9352-A4F4E336D207}">
      <dgm:prSet/>
      <dgm:spPr/>
      <dgm:t>
        <a:bodyPr/>
        <a:lstStyle/>
        <a:p>
          <a:endParaRPr lang="en-US"/>
        </a:p>
      </dgm:t>
    </dgm:pt>
    <dgm:pt modelId="{B67D30E4-2654-49F0-AB6F-13DA3DCA5BEE}">
      <dgm:prSet phldrT="[Text]"/>
      <dgm:spPr/>
      <dgm:t>
        <a:bodyPr/>
        <a:lstStyle/>
        <a:p>
          <a:r>
            <a:rPr lang="en-US" dirty="0"/>
            <a:t>OL 492/592</a:t>
          </a:r>
        </a:p>
      </dgm:t>
    </dgm:pt>
    <dgm:pt modelId="{790EC94A-43AB-4DE2-A38E-EE4339002512}" type="parTrans" cxnId="{61C53F7A-083B-49AC-A32C-C9C9E2B14791}">
      <dgm:prSet/>
      <dgm:spPr/>
      <dgm:t>
        <a:bodyPr/>
        <a:lstStyle/>
        <a:p>
          <a:endParaRPr lang="en-US"/>
        </a:p>
      </dgm:t>
    </dgm:pt>
    <dgm:pt modelId="{2BD908BF-8758-46BF-804C-4C2C0BF254A6}" type="sibTrans" cxnId="{61C53F7A-083B-49AC-A32C-C9C9E2B14791}">
      <dgm:prSet/>
      <dgm:spPr/>
      <dgm:t>
        <a:bodyPr/>
        <a:lstStyle/>
        <a:p>
          <a:endParaRPr lang="en-US"/>
        </a:p>
      </dgm:t>
    </dgm:pt>
    <dgm:pt modelId="{138B538E-014A-4C53-9436-38EFDB90D732}">
      <dgm:prSet phldrT="[Text]"/>
      <dgm:spPr/>
      <dgm:t>
        <a:bodyPr/>
        <a:lstStyle/>
        <a:p>
          <a:r>
            <a:rPr lang="en-US" dirty="0"/>
            <a:t>OL 493/593</a:t>
          </a:r>
        </a:p>
      </dgm:t>
    </dgm:pt>
    <dgm:pt modelId="{3EFD62BD-2E6F-43F9-8476-50C2A87364C4}" type="parTrans" cxnId="{92518B64-EC41-44F8-A0E7-BBF14B8D4DA1}">
      <dgm:prSet/>
      <dgm:spPr/>
      <dgm:t>
        <a:bodyPr/>
        <a:lstStyle/>
        <a:p>
          <a:endParaRPr lang="en-US"/>
        </a:p>
      </dgm:t>
    </dgm:pt>
    <dgm:pt modelId="{3B287DF0-AD14-4C76-A8F4-3CCB25C8EF4D}" type="sibTrans" cxnId="{92518B64-EC41-44F8-A0E7-BBF14B8D4DA1}">
      <dgm:prSet/>
      <dgm:spPr/>
      <dgm:t>
        <a:bodyPr/>
        <a:lstStyle/>
        <a:p>
          <a:endParaRPr lang="en-US"/>
        </a:p>
      </dgm:t>
    </dgm:pt>
    <dgm:pt modelId="{FE711FF4-AA00-4261-877B-24729BD1224E}">
      <dgm:prSet phldrT="[Text]"/>
      <dgm:spPr/>
      <dgm:t>
        <a:bodyPr/>
        <a:lstStyle/>
        <a:p>
          <a:r>
            <a:rPr lang="en-US" dirty="0"/>
            <a:t>OL 494/594</a:t>
          </a:r>
        </a:p>
      </dgm:t>
    </dgm:pt>
    <dgm:pt modelId="{7DC0D77B-413E-4A40-B49D-5ACBD5CD89CE}" type="parTrans" cxnId="{27C76B0A-8CA1-420F-868F-D05954A37E1A}">
      <dgm:prSet/>
      <dgm:spPr/>
      <dgm:t>
        <a:bodyPr/>
        <a:lstStyle/>
        <a:p>
          <a:endParaRPr lang="en-US"/>
        </a:p>
      </dgm:t>
    </dgm:pt>
    <dgm:pt modelId="{A273AFE9-FB91-481B-953E-491EA6189946}" type="sibTrans" cxnId="{27C76B0A-8CA1-420F-868F-D05954A37E1A}">
      <dgm:prSet/>
      <dgm:spPr/>
      <dgm:t>
        <a:bodyPr/>
        <a:lstStyle/>
        <a:p>
          <a:endParaRPr lang="en-US"/>
        </a:p>
      </dgm:t>
    </dgm:pt>
    <dgm:pt modelId="{53A50545-E142-41DF-B3C8-5EA54BAB9A70}" type="pres">
      <dgm:prSet presAssocID="{817AF83F-6F10-4D6E-8647-2529F045207B}" presName="Name0" presStyleCnt="0">
        <dgm:presLayoutVars>
          <dgm:dir/>
          <dgm:resizeHandles val="exact"/>
        </dgm:presLayoutVars>
      </dgm:prSet>
      <dgm:spPr/>
    </dgm:pt>
    <dgm:pt modelId="{CE581F41-514F-4683-AC06-EBA79820EC09}" type="pres">
      <dgm:prSet presAssocID="{C1B6AC29-0BB9-440C-84B0-0844703FA377}" presName="node" presStyleLbl="node1" presStyleIdx="0" presStyleCnt="8">
        <dgm:presLayoutVars>
          <dgm:bulletEnabled val="1"/>
        </dgm:presLayoutVars>
      </dgm:prSet>
      <dgm:spPr/>
    </dgm:pt>
    <dgm:pt modelId="{D369A29D-34F7-43B9-8D5F-166B2FF11015}" type="pres">
      <dgm:prSet presAssocID="{40F44CB4-A5DA-428D-9D47-4BD42530A911}" presName="sibTrans" presStyleLbl="sibTrans2D1" presStyleIdx="0" presStyleCnt="7"/>
      <dgm:spPr/>
    </dgm:pt>
    <dgm:pt modelId="{4C15B1B8-2E45-4FD7-AC58-EEB694071AAA}" type="pres">
      <dgm:prSet presAssocID="{40F44CB4-A5DA-428D-9D47-4BD42530A911}" presName="connectorText" presStyleLbl="sibTrans2D1" presStyleIdx="0" presStyleCnt="7"/>
      <dgm:spPr/>
    </dgm:pt>
    <dgm:pt modelId="{B81BF24D-34B7-4DEC-AA53-87A6B26825CE}" type="pres">
      <dgm:prSet presAssocID="{7A394F9B-5453-4609-B4C8-947225D6B8AB}" presName="node" presStyleLbl="node1" presStyleIdx="1" presStyleCnt="8">
        <dgm:presLayoutVars>
          <dgm:bulletEnabled val="1"/>
        </dgm:presLayoutVars>
      </dgm:prSet>
      <dgm:spPr/>
    </dgm:pt>
    <dgm:pt modelId="{E5FC07EC-D746-4ED7-88BC-2DF99C5B0355}" type="pres">
      <dgm:prSet presAssocID="{E08AB736-B74C-4635-B013-35C32FC04004}" presName="sibTrans" presStyleLbl="sibTrans2D1" presStyleIdx="1" presStyleCnt="7"/>
      <dgm:spPr/>
    </dgm:pt>
    <dgm:pt modelId="{BE29CEC5-3232-495A-800A-9AE2636AB09E}" type="pres">
      <dgm:prSet presAssocID="{E08AB736-B74C-4635-B013-35C32FC04004}" presName="connectorText" presStyleLbl="sibTrans2D1" presStyleIdx="1" presStyleCnt="7"/>
      <dgm:spPr/>
    </dgm:pt>
    <dgm:pt modelId="{FB3030D5-8F3C-43A9-8411-937204E3ADCE}" type="pres">
      <dgm:prSet presAssocID="{528865A8-3E21-4E31-9EF4-FCFE1E705BEC}" presName="node" presStyleLbl="node1" presStyleIdx="2" presStyleCnt="8">
        <dgm:presLayoutVars>
          <dgm:bulletEnabled val="1"/>
        </dgm:presLayoutVars>
      </dgm:prSet>
      <dgm:spPr/>
    </dgm:pt>
    <dgm:pt modelId="{B90E189F-54A1-446E-B14E-5B808527F88C}" type="pres">
      <dgm:prSet presAssocID="{F938FC3D-6A60-4F70-B494-9AF4CEA31823}" presName="sibTrans" presStyleLbl="sibTrans2D1" presStyleIdx="2" presStyleCnt="7"/>
      <dgm:spPr/>
    </dgm:pt>
    <dgm:pt modelId="{ADB79585-5889-4D3D-BC11-AEDB33B3B4FD}" type="pres">
      <dgm:prSet presAssocID="{F938FC3D-6A60-4F70-B494-9AF4CEA31823}" presName="connectorText" presStyleLbl="sibTrans2D1" presStyleIdx="2" presStyleCnt="7"/>
      <dgm:spPr/>
    </dgm:pt>
    <dgm:pt modelId="{874535F0-5F7D-467B-92B9-16D7E5B2D303}" type="pres">
      <dgm:prSet presAssocID="{61289B04-FFDD-46E6-9337-8844DD256498}" presName="node" presStyleLbl="node1" presStyleIdx="3" presStyleCnt="8">
        <dgm:presLayoutVars>
          <dgm:bulletEnabled val="1"/>
        </dgm:presLayoutVars>
      </dgm:prSet>
      <dgm:spPr/>
    </dgm:pt>
    <dgm:pt modelId="{2FC22544-1576-49BF-9451-091E01C954FC}" type="pres">
      <dgm:prSet presAssocID="{10FFB19E-6DAB-4CCF-A008-D0A24434F7A6}" presName="sibTrans" presStyleLbl="sibTrans2D1" presStyleIdx="3" presStyleCnt="7"/>
      <dgm:spPr/>
    </dgm:pt>
    <dgm:pt modelId="{9ABD45A8-A274-4EFA-AF93-AC8FE5415942}" type="pres">
      <dgm:prSet presAssocID="{10FFB19E-6DAB-4CCF-A008-D0A24434F7A6}" presName="connectorText" presStyleLbl="sibTrans2D1" presStyleIdx="3" presStyleCnt="7"/>
      <dgm:spPr/>
    </dgm:pt>
    <dgm:pt modelId="{FD3D4580-4AED-459F-96D5-5E421F94F3DB}" type="pres">
      <dgm:prSet presAssocID="{84F1BE20-81EC-4689-95B3-F2D4513EED71}" presName="node" presStyleLbl="node1" presStyleIdx="4" presStyleCnt="8">
        <dgm:presLayoutVars>
          <dgm:bulletEnabled val="1"/>
        </dgm:presLayoutVars>
      </dgm:prSet>
      <dgm:spPr/>
    </dgm:pt>
    <dgm:pt modelId="{B932987C-F1B1-4AEA-99AD-2FABF7930E10}" type="pres">
      <dgm:prSet presAssocID="{FEE39232-9A9A-4C0E-83EB-6C3F74C55B6B}" presName="sibTrans" presStyleLbl="sibTrans2D1" presStyleIdx="4" presStyleCnt="7"/>
      <dgm:spPr/>
    </dgm:pt>
    <dgm:pt modelId="{71E46E24-F055-43D1-925A-2107A4177899}" type="pres">
      <dgm:prSet presAssocID="{FEE39232-9A9A-4C0E-83EB-6C3F74C55B6B}" presName="connectorText" presStyleLbl="sibTrans2D1" presStyleIdx="4" presStyleCnt="7"/>
      <dgm:spPr/>
    </dgm:pt>
    <dgm:pt modelId="{2BAFE257-C6BC-4BC1-AB5D-01C7249E59D0}" type="pres">
      <dgm:prSet presAssocID="{B67D30E4-2654-49F0-AB6F-13DA3DCA5BEE}" presName="node" presStyleLbl="node1" presStyleIdx="5" presStyleCnt="8">
        <dgm:presLayoutVars>
          <dgm:bulletEnabled val="1"/>
        </dgm:presLayoutVars>
      </dgm:prSet>
      <dgm:spPr/>
    </dgm:pt>
    <dgm:pt modelId="{89CDC239-C123-48E0-85B0-50F7DAB763B1}" type="pres">
      <dgm:prSet presAssocID="{2BD908BF-8758-46BF-804C-4C2C0BF254A6}" presName="sibTrans" presStyleLbl="sibTrans2D1" presStyleIdx="5" presStyleCnt="7"/>
      <dgm:spPr/>
    </dgm:pt>
    <dgm:pt modelId="{CDDBA815-5909-44A9-86FE-75B757B2216F}" type="pres">
      <dgm:prSet presAssocID="{2BD908BF-8758-46BF-804C-4C2C0BF254A6}" presName="connectorText" presStyleLbl="sibTrans2D1" presStyleIdx="5" presStyleCnt="7"/>
      <dgm:spPr/>
    </dgm:pt>
    <dgm:pt modelId="{0D18CAF5-5D67-4601-AD02-DABEE7C0B933}" type="pres">
      <dgm:prSet presAssocID="{138B538E-014A-4C53-9436-38EFDB90D732}" presName="node" presStyleLbl="node1" presStyleIdx="6" presStyleCnt="8">
        <dgm:presLayoutVars>
          <dgm:bulletEnabled val="1"/>
        </dgm:presLayoutVars>
      </dgm:prSet>
      <dgm:spPr/>
    </dgm:pt>
    <dgm:pt modelId="{FEE9C72E-8B48-4EB8-9BAE-E1B5F557553E}" type="pres">
      <dgm:prSet presAssocID="{3B287DF0-AD14-4C76-A8F4-3CCB25C8EF4D}" presName="sibTrans" presStyleLbl="sibTrans2D1" presStyleIdx="6" presStyleCnt="7"/>
      <dgm:spPr/>
    </dgm:pt>
    <dgm:pt modelId="{52645C36-13A7-4708-96E9-44BE6ED75A89}" type="pres">
      <dgm:prSet presAssocID="{3B287DF0-AD14-4C76-A8F4-3CCB25C8EF4D}" presName="connectorText" presStyleLbl="sibTrans2D1" presStyleIdx="6" presStyleCnt="7"/>
      <dgm:spPr/>
    </dgm:pt>
    <dgm:pt modelId="{63F43E0F-B3FF-42A9-9B44-55174D6ED33E}" type="pres">
      <dgm:prSet presAssocID="{FE711FF4-AA00-4261-877B-24729BD1224E}" presName="node" presStyleLbl="node1" presStyleIdx="7" presStyleCnt="8">
        <dgm:presLayoutVars>
          <dgm:bulletEnabled val="1"/>
        </dgm:presLayoutVars>
      </dgm:prSet>
      <dgm:spPr/>
    </dgm:pt>
  </dgm:ptLst>
  <dgm:cxnLst>
    <dgm:cxn modelId="{D9DF9501-F82B-4F16-B246-9E4471363005}" type="presOf" srcId="{40F44CB4-A5DA-428D-9D47-4BD42530A911}" destId="{4C15B1B8-2E45-4FD7-AC58-EEB694071AAA}" srcOrd="1" destOrd="0" presId="urn:microsoft.com/office/officeart/2005/8/layout/process1"/>
    <dgm:cxn modelId="{FA443909-614C-4E08-8ADB-BB4468DFBB4A}" type="presOf" srcId="{FEE39232-9A9A-4C0E-83EB-6C3F74C55B6B}" destId="{B932987C-F1B1-4AEA-99AD-2FABF7930E10}" srcOrd="0" destOrd="0" presId="urn:microsoft.com/office/officeart/2005/8/layout/process1"/>
    <dgm:cxn modelId="{27C76B0A-8CA1-420F-868F-D05954A37E1A}" srcId="{817AF83F-6F10-4D6E-8647-2529F045207B}" destId="{FE711FF4-AA00-4261-877B-24729BD1224E}" srcOrd="7" destOrd="0" parTransId="{7DC0D77B-413E-4A40-B49D-5ACBD5CD89CE}" sibTransId="{A273AFE9-FB91-481B-953E-491EA6189946}"/>
    <dgm:cxn modelId="{C68D7612-282B-4903-BF3A-CBDF210C5955}" type="presOf" srcId="{FEE39232-9A9A-4C0E-83EB-6C3F74C55B6B}" destId="{71E46E24-F055-43D1-925A-2107A4177899}" srcOrd="1" destOrd="0" presId="urn:microsoft.com/office/officeart/2005/8/layout/process1"/>
    <dgm:cxn modelId="{5216E319-01AF-4940-9352-A4F4E336D207}" srcId="{817AF83F-6F10-4D6E-8647-2529F045207B}" destId="{84F1BE20-81EC-4689-95B3-F2D4513EED71}" srcOrd="4" destOrd="0" parTransId="{26EBC67E-4B14-4762-BF2A-FD216E768A8A}" sibTransId="{FEE39232-9A9A-4C0E-83EB-6C3F74C55B6B}"/>
    <dgm:cxn modelId="{4D120C1A-A76A-48A8-BEE8-A85097B80363}" type="presOf" srcId="{F938FC3D-6A60-4F70-B494-9AF4CEA31823}" destId="{B90E189F-54A1-446E-B14E-5B808527F88C}" srcOrd="0" destOrd="0" presId="urn:microsoft.com/office/officeart/2005/8/layout/process1"/>
    <dgm:cxn modelId="{3D782122-42ED-4B32-AE41-0B5DD40F1A41}" type="presOf" srcId="{E08AB736-B74C-4635-B013-35C32FC04004}" destId="{E5FC07EC-D746-4ED7-88BC-2DF99C5B0355}" srcOrd="0" destOrd="0" presId="urn:microsoft.com/office/officeart/2005/8/layout/process1"/>
    <dgm:cxn modelId="{83CCAC2C-7C31-4275-9551-51B23469FD1C}" type="presOf" srcId="{138B538E-014A-4C53-9436-38EFDB90D732}" destId="{0D18CAF5-5D67-4601-AD02-DABEE7C0B933}" srcOrd="0" destOrd="0" presId="urn:microsoft.com/office/officeart/2005/8/layout/process1"/>
    <dgm:cxn modelId="{3EA9DE3C-09CE-4382-8750-9A2F0D93660B}" type="presOf" srcId="{3B287DF0-AD14-4C76-A8F4-3CCB25C8EF4D}" destId="{FEE9C72E-8B48-4EB8-9BAE-E1B5F557553E}" srcOrd="0" destOrd="0" presId="urn:microsoft.com/office/officeart/2005/8/layout/process1"/>
    <dgm:cxn modelId="{A236063D-A315-4A8C-B911-7ECFC1B94538}" type="presOf" srcId="{E08AB736-B74C-4635-B013-35C32FC04004}" destId="{BE29CEC5-3232-495A-800A-9AE2636AB09E}" srcOrd="1" destOrd="0" presId="urn:microsoft.com/office/officeart/2005/8/layout/process1"/>
    <dgm:cxn modelId="{1386B641-C73E-48FF-B130-EB95C2ABE87E}" type="presOf" srcId="{FE711FF4-AA00-4261-877B-24729BD1224E}" destId="{63F43E0F-B3FF-42A9-9B44-55174D6ED33E}" srcOrd="0" destOrd="0" presId="urn:microsoft.com/office/officeart/2005/8/layout/process1"/>
    <dgm:cxn modelId="{92518B64-EC41-44F8-A0E7-BBF14B8D4DA1}" srcId="{817AF83F-6F10-4D6E-8647-2529F045207B}" destId="{138B538E-014A-4C53-9436-38EFDB90D732}" srcOrd="6" destOrd="0" parTransId="{3EFD62BD-2E6F-43F9-8476-50C2A87364C4}" sibTransId="{3B287DF0-AD14-4C76-A8F4-3CCB25C8EF4D}"/>
    <dgm:cxn modelId="{D920C747-DC1F-4644-BE83-531F46D868F3}" type="presOf" srcId="{84F1BE20-81EC-4689-95B3-F2D4513EED71}" destId="{FD3D4580-4AED-459F-96D5-5E421F94F3DB}" srcOrd="0" destOrd="0" presId="urn:microsoft.com/office/officeart/2005/8/layout/process1"/>
    <dgm:cxn modelId="{6626DF67-4044-48FF-9E6F-473C584810A5}" type="presOf" srcId="{817AF83F-6F10-4D6E-8647-2529F045207B}" destId="{53A50545-E142-41DF-B3C8-5EA54BAB9A70}" srcOrd="0" destOrd="0" presId="urn:microsoft.com/office/officeart/2005/8/layout/process1"/>
    <dgm:cxn modelId="{B8090749-7010-4B23-94CD-3CAEEEF4E3A0}" srcId="{817AF83F-6F10-4D6E-8647-2529F045207B}" destId="{7A394F9B-5453-4609-B4C8-947225D6B8AB}" srcOrd="1" destOrd="0" parTransId="{A101C6F2-A797-43D2-8304-4F19DCAC5F95}" sibTransId="{E08AB736-B74C-4635-B013-35C32FC04004}"/>
    <dgm:cxn modelId="{CB847C52-2216-49CA-9A98-BF774B8F1FF9}" srcId="{817AF83F-6F10-4D6E-8647-2529F045207B}" destId="{528865A8-3E21-4E31-9EF4-FCFE1E705BEC}" srcOrd="2" destOrd="0" parTransId="{C85BEBA7-10D8-4F27-814F-F9B9AEC9495A}" sibTransId="{F938FC3D-6A60-4F70-B494-9AF4CEA31823}"/>
    <dgm:cxn modelId="{FBFB4177-C4AA-45EA-A17C-A8F05954F79B}" type="presOf" srcId="{F938FC3D-6A60-4F70-B494-9AF4CEA31823}" destId="{ADB79585-5889-4D3D-BC11-AEDB33B3B4FD}" srcOrd="1" destOrd="0" presId="urn:microsoft.com/office/officeart/2005/8/layout/process1"/>
    <dgm:cxn modelId="{61C53F7A-083B-49AC-A32C-C9C9E2B14791}" srcId="{817AF83F-6F10-4D6E-8647-2529F045207B}" destId="{B67D30E4-2654-49F0-AB6F-13DA3DCA5BEE}" srcOrd="5" destOrd="0" parTransId="{790EC94A-43AB-4DE2-A38E-EE4339002512}" sibTransId="{2BD908BF-8758-46BF-804C-4C2C0BF254A6}"/>
    <dgm:cxn modelId="{154E8AA2-B864-499C-87C6-11918E89FB5D}" type="presOf" srcId="{B67D30E4-2654-49F0-AB6F-13DA3DCA5BEE}" destId="{2BAFE257-C6BC-4BC1-AB5D-01C7249E59D0}" srcOrd="0" destOrd="0" presId="urn:microsoft.com/office/officeart/2005/8/layout/process1"/>
    <dgm:cxn modelId="{4741C3AB-5F3B-4E57-8CE5-EE7205EF078A}" type="presOf" srcId="{C1B6AC29-0BB9-440C-84B0-0844703FA377}" destId="{CE581F41-514F-4683-AC06-EBA79820EC09}" srcOrd="0" destOrd="0" presId="urn:microsoft.com/office/officeart/2005/8/layout/process1"/>
    <dgm:cxn modelId="{234ABFB1-E78D-4AF7-A0E1-28FA8C744E86}" type="presOf" srcId="{10FFB19E-6DAB-4CCF-A008-D0A24434F7A6}" destId="{2FC22544-1576-49BF-9451-091E01C954FC}" srcOrd="0" destOrd="0" presId="urn:microsoft.com/office/officeart/2005/8/layout/process1"/>
    <dgm:cxn modelId="{B63895BB-EFD6-4370-964C-6F95BA1ECCE1}" type="presOf" srcId="{2BD908BF-8758-46BF-804C-4C2C0BF254A6}" destId="{CDDBA815-5909-44A9-86FE-75B757B2216F}" srcOrd="1" destOrd="0" presId="urn:microsoft.com/office/officeart/2005/8/layout/process1"/>
    <dgm:cxn modelId="{F62BCDC2-B10D-498D-8494-C53A1B36AF08}" type="presOf" srcId="{528865A8-3E21-4E31-9EF4-FCFE1E705BEC}" destId="{FB3030D5-8F3C-43A9-8411-937204E3ADCE}" srcOrd="0" destOrd="0" presId="urn:microsoft.com/office/officeart/2005/8/layout/process1"/>
    <dgm:cxn modelId="{ABBF55CA-656D-4257-BCAC-96747BD4401C}" type="presOf" srcId="{40F44CB4-A5DA-428D-9D47-4BD42530A911}" destId="{D369A29D-34F7-43B9-8D5F-166B2FF11015}" srcOrd="0" destOrd="0" presId="urn:microsoft.com/office/officeart/2005/8/layout/process1"/>
    <dgm:cxn modelId="{87D6C5CB-8648-4D28-BC1A-977CB92E2506}" type="presOf" srcId="{3B287DF0-AD14-4C76-A8F4-3CCB25C8EF4D}" destId="{52645C36-13A7-4708-96E9-44BE6ED75A89}" srcOrd="1" destOrd="0" presId="urn:microsoft.com/office/officeart/2005/8/layout/process1"/>
    <dgm:cxn modelId="{3A646ED8-1079-4C3E-8BD3-2ABCB16AC9DE}" srcId="{817AF83F-6F10-4D6E-8647-2529F045207B}" destId="{61289B04-FFDD-46E6-9337-8844DD256498}" srcOrd="3" destOrd="0" parTransId="{BADE2931-E3AA-41F1-8389-8658D3CBAAC7}" sibTransId="{10FFB19E-6DAB-4CCF-A008-D0A24434F7A6}"/>
    <dgm:cxn modelId="{F1AFF0D9-26CB-4900-9DC0-6411DECC065F}" srcId="{817AF83F-6F10-4D6E-8647-2529F045207B}" destId="{C1B6AC29-0BB9-440C-84B0-0844703FA377}" srcOrd="0" destOrd="0" parTransId="{9945E835-001F-4699-89CD-4E01D2A7E1B0}" sibTransId="{40F44CB4-A5DA-428D-9D47-4BD42530A911}"/>
    <dgm:cxn modelId="{CD2D9ADB-0694-4498-883B-6A2A3D3A7E79}" type="presOf" srcId="{7A394F9B-5453-4609-B4C8-947225D6B8AB}" destId="{B81BF24D-34B7-4DEC-AA53-87A6B26825CE}" srcOrd="0" destOrd="0" presId="urn:microsoft.com/office/officeart/2005/8/layout/process1"/>
    <dgm:cxn modelId="{EFBB1ADE-501B-41C9-AF77-7146060FD4F7}" type="presOf" srcId="{2BD908BF-8758-46BF-804C-4C2C0BF254A6}" destId="{89CDC239-C123-48E0-85B0-50F7DAB763B1}" srcOrd="0" destOrd="0" presId="urn:microsoft.com/office/officeart/2005/8/layout/process1"/>
    <dgm:cxn modelId="{2458D1E0-694D-4141-9BBD-F9166E673685}" type="presOf" srcId="{10FFB19E-6DAB-4CCF-A008-D0A24434F7A6}" destId="{9ABD45A8-A274-4EFA-AF93-AC8FE5415942}" srcOrd="1" destOrd="0" presId="urn:microsoft.com/office/officeart/2005/8/layout/process1"/>
    <dgm:cxn modelId="{63F4CBE1-4B10-47FA-9EE9-5ECA10BB7452}" type="presOf" srcId="{61289B04-FFDD-46E6-9337-8844DD256498}" destId="{874535F0-5F7D-467B-92B9-16D7E5B2D303}" srcOrd="0" destOrd="0" presId="urn:microsoft.com/office/officeart/2005/8/layout/process1"/>
    <dgm:cxn modelId="{573B9132-7095-457A-9BB7-D23A16E2C47B}" type="presParOf" srcId="{53A50545-E142-41DF-B3C8-5EA54BAB9A70}" destId="{CE581F41-514F-4683-AC06-EBA79820EC09}" srcOrd="0" destOrd="0" presId="urn:microsoft.com/office/officeart/2005/8/layout/process1"/>
    <dgm:cxn modelId="{0B16CAB0-CD66-4D6C-950C-D21642091E86}" type="presParOf" srcId="{53A50545-E142-41DF-B3C8-5EA54BAB9A70}" destId="{D369A29D-34F7-43B9-8D5F-166B2FF11015}" srcOrd="1" destOrd="0" presId="urn:microsoft.com/office/officeart/2005/8/layout/process1"/>
    <dgm:cxn modelId="{F45C3EB2-6AC7-4CCB-B085-C3ECA31A0434}" type="presParOf" srcId="{D369A29D-34F7-43B9-8D5F-166B2FF11015}" destId="{4C15B1B8-2E45-4FD7-AC58-EEB694071AAA}" srcOrd="0" destOrd="0" presId="urn:microsoft.com/office/officeart/2005/8/layout/process1"/>
    <dgm:cxn modelId="{329A3F1B-6A41-48D7-BB3B-3E3EF2F1A648}" type="presParOf" srcId="{53A50545-E142-41DF-B3C8-5EA54BAB9A70}" destId="{B81BF24D-34B7-4DEC-AA53-87A6B26825CE}" srcOrd="2" destOrd="0" presId="urn:microsoft.com/office/officeart/2005/8/layout/process1"/>
    <dgm:cxn modelId="{C9819DE9-8077-488F-B1D3-E37095911FCC}" type="presParOf" srcId="{53A50545-E142-41DF-B3C8-5EA54BAB9A70}" destId="{E5FC07EC-D746-4ED7-88BC-2DF99C5B0355}" srcOrd="3" destOrd="0" presId="urn:microsoft.com/office/officeart/2005/8/layout/process1"/>
    <dgm:cxn modelId="{9ACB5B9C-714F-4B6C-9C04-2285C1664609}" type="presParOf" srcId="{E5FC07EC-D746-4ED7-88BC-2DF99C5B0355}" destId="{BE29CEC5-3232-495A-800A-9AE2636AB09E}" srcOrd="0" destOrd="0" presId="urn:microsoft.com/office/officeart/2005/8/layout/process1"/>
    <dgm:cxn modelId="{891AF110-1787-4327-A53E-326EEA309072}" type="presParOf" srcId="{53A50545-E142-41DF-B3C8-5EA54BAB9A70}" destId="{FB3030D5-8F3C-43A9-8411-937204E3ADCE}" srcOrd="4" destOrd="0" presId="urn:microsoft.com/office/officeart/2005/8/layout/process1"/>
    <dgm:cxn modelId="{A6CCC895-7D95-40A4-8629-9494D9912919}" type="presParOf" srcId="{53A50545-E142-41DF-B3C8-5EA54BAB9A70}" destId="{B90E189F-54A1-446E-B14E-5B808527F88C}" srcOrd="5" destOrd="0" presId="urn:microsoft.com/office/officeart/2005/8/layout/process1"/>
    <dgm:cxn modelId="{02AE14C0-0FF2-4429-8272-56D9AB997622}" type="presParOf" srcId="{B90E189F-54A1-446E-B14E-5B808527F88C}" destId="{ADB79585-5889-4D3D-BC11-AEDB33B3B4FD}" srcOrd="0" destOrd="0" presId="urn:microsoft.com/office/officeart/2005/8/layout/process1"/>
    <dgm:cxn modelId="{D05373FF-75F4-45CF-9875-391CF83D0D77}" type="presParOf" srcId="{53A50545-E142-41DF-B3C8-5EA54BAB9A70}" destId="{874535F0-5F7D-467B-92B9-16D7E5B2D303}" srcOrd="6" destOrd="0" presId="urn:microsoft.com/office/officeart/2005/8/layout/process1"/>
    <dgm:cxn modelId="{AD5477E5-FC12-45CE-90A2-188FA3EC1DFB}" type="presParOf" srcId="{53A50545-E142-41DF-B3C8-5EA54BAB9A70}" destId="{2FC22544-1576-49BF-9451-091E01C954FC}" srcOrd="7" destOrd="0" presId="urn:microsoft.com/office/officeart/2005/8/layout/process1"/>
    <dgm:cxn modelId="{5B9DED5F-E34A-4EE0-87A0-B433ADEE45E1}" type="presParOf" srcId="{2FC22544-1576-49BF-9451-091E01C954FC}" destId="{9ABD45A8-A274-4EFA-AF93-AC8FE5415942}" srcOrd="0" destOrd="0" presId="urn:microsoft.com/office/officeart/2005/8/layout/process1"/>
    <dgm:cxn modelId="{8AD07056-64CE-4B13-B90A-95425E522805}" type="presParOf" srcId="{53A50545-E142-41DF-B3C8-5EA54BAB9A70}" destId="{FD3D4580-4AED-459F-96D5-5E421F94F3DB}" srcOrd="8" destOrd="0" presId="urn:microsoft.com/office/officeart/2005/8/layout/process1"/>
    <dgm:cxn modelId="{17275CEF-5C59-489A-AC68-095BBFFE7232}" type="presParOf" srcId="{53A50545-E142-41DF-B3C8-5EA54BAB9A70}" destId="{B932987C-F1B1-4AEA-99AD-2FABF7930E10}" srcOrd="9" destOrd="0" presId="urn:microsoft.com/office/officeart/2005/8/layout/process1"/>
    <dgm:cxn modelId="{7EA1973A-79B6-41E1-A2FE-048C864FBF3C}" type="presParOf" srcId="{B932987C-F1B1-4AEA-99AD-2FABF7930E10}" destId="{71E46E24-F055-43D1-925A-2107A4177899}" srcOrd="0" destOrd="0" presId="urn:microsoft.com/office/officeart/2005/8/layout/process1"/>
    <dgm:cxn modelId="{513D7168-B385-42C3-9E77-5AA0A04FD9B6}" type="presParOf" srcId="{53A50545-E142-41DF-B3C8-5EA54BAB9A70}" destId="{2BAFE257-C6BC-4BC1-AB5D-01C7249E59D0}" srcOrd="10" destOrd="0" presId="urn:microsoft.com/office/officeart/2005/8/layout/process1"/>
    <dgm:cxn modelId="{62FA1A03-7A61-4E96-9A84-438754F8A595}" type="presParOf" srcId="{53A50545-E142-41DF-B3C8-5EA54BAB9A70}" destId="{89CDC239-C123-48E0-85B0-50F7DAB763B1}" srcOrd="11" destOrd="0" presId="urn:microsoft.com/office/officeart/2005/8/layout/process1"/>
    <dgm:cxn modelId="{46D0C62B-E6FD-47C5-94FC-6C15B7D4CBDC}" type="presParOf" srcId="{89CDC239-C123-48E0-85B0-50F7DAB763B1}" destId="{CDDBA815-5909-44A9-86FE-75B757B2216F}" srcOrd="0" destOrd="0" presId="urn:microsoft.com/office/officeart/2005/8/layout/process1"/>
    <dgm:cxn modelId="{0AB850E3-0949-4F9B-8E84-D29736F17DAA}" type="presParOf" srcId="{53A50545-E142-41DF-B3C8-5EA54BAB9A70}" destId="{0D18CAF5-5D67-4601-AD02-DABEE7C0B933}" srcOrd="12" destOrd="0" presId="urn:microsoft.com/office/officeart/2005/8/layout/process1"/>
    <dgm:cxn modelId="{2A02270E-3137-4593-AADD-5A6983D2C367}" type="presParOf" srcId="{53A50545-E142-41DF-B3C8-5EA54BAB9A70}" destId="{FEE9C72E-8B48-4EB8-9BAE-E1B5F557553E}" srcOrd="13" destOrd="0" presId="urn:microsoft.com/office/officeart/2005/8/layout/process1"/>
    <dgm:cxn modelId="{0EEF2231-0916-4D95-8244-38BC2984BE09}" type="presParOf" srcId="{FEE9C72E-8B48-4EB8-9BAE-E1B5F557553E}" destId="{52645C36-13A7-4708-96E9-44BE6ED75A89}" srcOrd="0" destOrd="0" presId="urn:microsoft.com/office/officeart/2005/8/layout/process1"/>
    <dgm:cxn modelId="{7CCCB0FE-F974-418D-9B53-1012FED550A1}" type="presParOf" srcId="{53A50545-E142-41DF-B3C8-5EA54BAB9A70}" destId="{63F43E0F-B3FF-42A9-9B44-55174D6ED33E}" srcOrd="1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7AF83F-6F10-4D6E-8647-2529F045207B}" type="doc">
      <dgm:prSet loTypeId="urn:microsoft.com/office/officeart/2005/8/layout/process1" loCatId="process" qsTypeId="urn:microsoft.com/office/officeart/2005/8/quickstyle/simple4" qsCatId="simple" csTypeId="urn:microsoft.com/office/officeart/2005/8/colors/accent4_2" csCatId="accent4" phldr="1"/>
      <dgm:spPr/>
    </dgm:pt>
    <dgm:pt modelId="{C1B6AC29-0BB9-440C-84B0-0844703FA377}">
      <dgm:prSet phldrT="[Text]" custT="1"/>
      <dgm:spPr>
        <a:solidFill>
          <a:srgbClr val="FF00FF"/>
        </a:solidFill>
      </dgm:spPr>
      <dgm:t>
        <a:bodyPr/>
        <a:lstStyle/>
        <a:p>
          <a:r>
            <a:rPr lang="en-US" sz="1200" dirty="0"/>
            <a:t>OL 611 -</a:t>
          </a:r>
        </a:p>
      </dgm:t>
    </dgm:pt>
    <dgm:pt modelId="{9945E835-001F-4699-89CD-4E01D2A7E1B0}" type="parTrans" cxnId="{F1AFF0D9-26CB-4900-9DC0-6411DECC065F}">
      <dgm:prSet/>
      <dgm:spPr/>
      <dgm:t>
        <a:bodyPr/>
        <a:lstStyle/>
        <a:p>
          <a:endParaRPr lang="en-US"/>
        </a:p>
      </dgm:t>
    </dgm:pt>
    <dgm:pt modelId="{40F44CB4-A5DA-428D-9D47-4BD42530A911}" type="sibTrans" cxnId="{F1AFF0D9-26CB-4900-9DC0-6411DECC065F}">
      <dgm:prSet/>
      <dgm:spPr/>
      <dgm:t>
        <a:bodyPr/>
        <a:lstStyle/>
        <a:p>
          <a:endParaRPr lang="en-US"/>
        </a:p>
      </dgm:t>
    </dgm:pt>
    <dgm:pt modelId="{7A394F9B-5453-4609-B4C8-947225D6B8AB}">
      <dgm:prSet phldrT="[Text]" custT="1"/>
      <dgm:spPr/>
      <dgm:t>
        <a:bodyPr/>
        <a:lstStyle/>
        <a:p>
          <a:r>
            <a:rPr lang="en-US" sz="1200" dirty="0"/>
            <a:t>OL 619 -</a:t>
          </a:r>
        </a:p>
      </dgm:t>
    </dgm:pt>
    <dgm:pt modelId="{A101C6F2-A797-43D2-8304-4F19DCAC5F95}" type="parTrans" cxnId="{B8090749-7010-4B23-94CD-3CAEEEF4E3A0}">
      <dgm:prSet/>
      <dgm:spPr/>
      <dgm:t>
        <a:bodyPr/>
        <a:lstStyle/>
        <a:p>
          <a:endParaRPr lang="en-US"/>
        </a:p>
      </dgm:t>
    </dgm:pt>
    <dgm:pt modelId="{E08AB736-B74C-4635-B013-35C32FC04004}" type="sibTrans" cxnId="{B8090749-7010-4B23-94CD-3CAEEEF4E3A0}">
      <dgm:prSet/>
      <dgm:spPr/>
      <dgm:t>
        <a:bodyPr/>
        <a:lstStyle/>
        <a:p>
          <a:endParaRPr lang="en-US"/>
        </a:p>
      </dgm:t>
    </dgm:pt>
    <dgm:pt modelId="{528865A8-3E21-4E31-9EF4-FCFE1E705BEC}">
      <dgm:prSet phldrT="[Text]" custT="1"/>
      <dgm:spPr>
        <a:solidFill>
          <a:srgbClr val="FF00FF"/>
        </a:solidFill>
      </dgm:spPr>
      <dgm:t>
        <a:bodyPr/>
        <a:lstStyle/>
        <a:p>
          <a:r>
            <a:rPr lang="en-US" sz="1200" dirty="0"/>
            <a:t>OL 612</a:t>
          </a:r>
        </a:p>
      </dgm:t>
    </dgm:pt>
    <dgm:pt modelId="{C85BEBA7-10D8-4F27-814F-F9B9AEC9495A}" type="parTrans" cxnId="{CB847C52-2216-49CA-9A98-BF774B8F1FF9}">
      <dgm:prSet/>
      <dgm:spPr/>
      <dgm:t>
        <a:bodyPr/>
        <a:lstStyle/>
        <a:p>
          <a:endParaRPr lang="en-US"/>
        </a:p>
      </dgm:t>
    </dgm:pt>
    <dgm:pt modelId="{F938FC3D-6A60-4F70-B494-9AF4CEA31823}" type="sibTrans" cxnId="{CB847C52-2216-49CA-9A98-BF774B8F1FF9}">
      <dgm:prSet/>
      <dgm:spPr/>
      <dgm:t>
        <a:bodyPr/>
        <a:lstStyle/>
        <a:p>
          <a:endParaRPr lang="en-US"/>
        </a:p>
      </dgm:t>
    </dgm:pt>
    <dgm:pt modelId="{61289B04-FFDD-46E6-9337-8844DD256498}">
      <dgm:prSet phldrT="[Text]" custT="1"/>
      <dgm:spPr/>
      <dgm:t>
        <a:bodyPr/>
        <a:lstStyle/>
        <a:p>
          <a:r>
            <a:rPr lang="en-US" sz="1200" dirty="0"/>
            <a:t>OL 615</a:t>
          </a:r>
        </a:p>
      </dgm:t>
    </dgm:pt>
    <dgm:pt modelId="{BADE2931-E3AA-41F1-8389-8658D3CBAAC7}" type="parTrans" cxnId="{3A646ED8-1079-4C3E-8BD3-2ABCB16AC9DE}">
      <dgm:prSet/>
      <dgm:spPr/>
      <dgm:t>
        <a:bodyPr/>
        <a:lstStyle/>
        <a:p>
          <a:endParaRPr lang="en-US"/>
        </a:p>
      </dgm:t>
    </dgm:pt>
    <dgm:pt modelId="{10FFB19E-6DAB-4CCF-A008-D0A24434F7A6}" type="sibTrans" cxnId="{3A646ED8-1079-4C3E-8BD3-2ABCB16AC9DE}">
      <dgm:prSet/>
      <dgm:spPr/>
      <dgm:t>
        <a:bodyPr/>
        <a:lstStyle/>
        <a:p>
          <a:endParaRPr lang="en-US"/>
        </a:p>
      </dgm:t>
    </dgm:pt>
    <dgm:pt modelId="{84F1BE20-81EC-4689-95B3-F2D4513EED71}">
      <dgm:prSet phldrT="[Text]" custT="1"/>
      <dgm:spPr>
        <a:solidFill>
          <a:srgbClr val="FF00FF"/>
        </a:solidFill>
      </dgm:spPr>
      <dgm:t>
        <a:bodyPr/>
        <a:lstStyle/>
        <a:p>
          <a:r>
            <a:rPr lang="en-US" sz="1200" dirty="0"/>
            <a:t>OL 613</a:t>
          </a:r>
        </a:p>
      </dgm:t>
    </dgm:pt>
    <dgm:pt modelId="{26EBC67E-4B14-4762-BF2A-FD216E768A8A}" type="parTrans" cxnId="{5216E319-01AF-4940-9352-A4F4E336D207}">
      <dgm:prSet/>
      <dgm:spPr/>
      <dgm:t>
        <a:bodyPr/>
        <a:lstStyle/>
        <a:p>
          <a:endParaRPr lang="en-US"/>
        </a:p>
      </dgm:t>
    </dgm:pt>
    <dgm:pt modelId="{FEE39232-9A9A-4C0E-83EB-6C3F74C55B6B}" type="sibTrans" cxnId="{5216E319-01AF-4940-9352-A4F4E336D207}">
      <dgm:prSet/>
      <dgm:spPr/>
      <dgm:t>
        <a:bodyPr/>
        <a:lstStyle/>
        <a:p>
          <a:endParaRPr lang="en-US"/>
        </a:p>
      </dgm:t>
    </dgm:pt>
    <dgm:pt modelId="{B67D30E4-2654-49F0-AB6F-13DA3DCA5BEE}">
      <dgm:prSet phldrT="[Text]" custT="1"/>
      <dgm:spPr>
        <a:solidFill>
          <a:srgbClr val="9966FF"/>
        </a:solidFill>
      </dgm:spPr>
      <dgm:t>
        <a:bodyPr/>
        <a:lstStyle/>
        <a:p>
          <a:r>
            <a:rPr lang="en-US" sz="1200" dirty="0"/>
            <a:t>OL 618</a:t>
          </a:r>
        </a:p>
      </dgm:t>
    </dgm:pt>
    <dgm:pt modelId="{790EC94A-43AB-4DE2-A38E-EE4339002512}" type="parTrans" cxnId="{61C53F7A-083B-49AC-A32C-C9C9E2B14791}">
      <dgm:prSet/>
      <dgm:spPr/>
      <dgm:t>
        <a:bodyPr/>
        <a:lstStyle/>
        <a:p>
          <a:endParaRPr lang="en-US"/>
        </a:p>
      </dgm:t>
    </dgm:pt>
    <dgm:pt modelId="{2BD908BF-8758-46BF-804C-4C2C0BF254A6}" type="sibTrans" cxnId="{61C53F7A-083B-49AC-A32C-C9C9E2B14791}">
      <dgm:prSet/>
      <dgm:spPr/>
      <dgm:t>
        <a:bodyPr/>
        <a:lstStyle/>
        <a:p>
          <a:endParaRPr lang="en-US"/>
        </a:p>
      </dgm:t>
    </dgm:pt>
    <dgm:pt modelId="{138B538E-014A-4C53-9436-38EFDB90D732}">
      <dgm:prSet phldrT="[Text]" custT="1"/>
      <dgm:spPr>
        <a:solidFill>
          <a:srgbClr val="FF00FF"/>
        </a:solidFill>
      </dgm:spPr>
      <dgm:t>
        <a:bodyPr/>
        <a:lstStyle/>
        <a:p>
          <a:r>
            <a:rPr lang="en-US" sz="1200" dirty="0"/>
            <a:t>OL 614</a:t>
          </a:r>
        </a:p>
      </dgm:t>
    </dgm:pt>
    <dgm:pt modelId="{3EFD62BD-2E6F-43F9-8476-50C2A87364C4}" type="parTrans" cxnId="{92518B64-EC41-44F8-A0E7-BBF14B8D4DA1}">
      <dgm:prSet/>
      <dgm:spPr/>
      <dgm:t>
        <a:bodyPr/>
        <a:lstStyle/>
        <a:p>
          <a:endParaRPr lang="en-US"/>
        </a:p>
      </dgm:t>
    </dgm:pt>
    <dgm:pt modelId="{3B287DF0-AD14-4C76-A8F4-3CCB25C8EF4D}" type="sibTrans" cxnId="{92518B64-EC41-44F8-A0E7-BBF14B8D4DA1}">
      <dgm:prSet/>
      <dgm:spPr/>
      <dgm:t>
        <a:bodyPr/>
        <a:lstStyle/>
        <a:p>
          <a:endParaRPr lang="en-US"/>
        </a:p>
      </dgm:t>
    </dgm:pt>
    <dgm:pt modelId="{FE711FF4-AA00-4261-877B-24729BD1224E}">
      <dgm:prSet phldrT="[Text]" custT="1"/>
      <dgm:spPr>
        <a:solidFill>
          <a:srgbClr val="9966FF"/>
        </a:solidFill>
      </dgm:spPr>
      <dgm:t>
        <a:bodyPr/>
        <a:lstStyle/>
        <a:p>
          <a:r>
            <a:rPr lang="en-US" sz="1200" dirty="0"/>
            <a:t>OL 607</a:t>
          </a:r>
        </a:p>
      </dgm:t>
    </dgm:pt>
    <dgm:pt modelId="{7DC0D77B-413E-4A40-B49D-5ACBD5CD89CE}" type="parTrans" cxnId="{27C76B0A-8CA1-420F-868F-D05954A37E1A}">
      <dgm:prSet/>
      <dgm:spPr/>
      <dgm:t>
        <a:bodyPr/>
        <a:lstStyle/>
        <a:p>
          <a:endParaRPr lang="en-US"/>
        </a:p>
      </dgm:t>
    </dgm:pt>
    <dgm:pt modelId="{A273AFE9-FB91-481B-953E-491EA6189946}" type="sibTrans" cxnId="{27C76B0A-8CA1-420F-868F-D05954A37E1A}">
      <dgm:prSet/>
      <dgm:spPr/>
      <dgm:t>
        <a:bodyPr/>
        <a:lstStyle/>
        <a:p>
          <a:endParaRPr lang="en-US"/>
        </a:p>
      </dgm:t>
    </dgm:pt>
    <dgm:pt modelId="{53A50545-E142-41DF-B3C8-5EA54BAB9A70}" type="pres">
      <dgm:prSet presAssocID="{817AF83F-6F10-4D6E-8647-2529F045207B}" presName="Name0" presStyleCnt="0">
        <dgm:presLayoutVars>
          <dgm:dir/>
          <dgm:resizeHandles val="exact"/>
        </dgm:presLayoutVars>
      </dgm:prSet>
      <dgm:spPr/>
    </dgm:pt>
    <dgm:pt modelId="{CE581F41-514F-4683-AC06-EBA79820EC09}" type="pres">
      <dgm:prSet presAssocID="{C1B6AC29-0BB9-440C-84B0-0844703FA377}" presName="node" presStyleLbl="node1" presStyleIdx="0" presStyleCnt="8">
        <dgm:presLayoutVars>
          <dgm:bulletEnabled val="1"/>
        </dgm:presLayoutVars>
      </dgm:prSet>
      <dgm:spPr/>
    </dgm:pt>
    <dgm:pt modelId="{D369A29D-34F7-43B9-8D5F-166B2FF11015}" type="pres">
      <dgm:prSet presAssocID="{40F44CB4-A5DA-428D-9D47-4BD42530A911}" presName="sibTrans" presStyleLbl="sibTrans2D1" presStyleIdx="0" presStyleCnt="7"/>
      <dgm:spPr/>
    </dgm:pt>
    <dgm:pt modelId="{4C15B1B8-2E45-4FD7-AC58-EEB694071AAA}" type="pres">
      <dgm:prSet presAssocID="{40F44CB4-A5DA-428D-9D47-4BD42530A911}" presName="connectorText" presStyleLbl="sibTrans2D1" presStyleIdx="0" presStyleCnt="7"/>
      <dgm:spPr/>
    </dgm:pt>
    <dgm:pt modelId="{B81BF24D-34B7-4DEC-AA53-87A6B26825CE}" type="pres">
      <dgm:prSet presAssocID="{7A394F9B-5453-4609-B4C8-947225D6B8AB}" presName="node" presStyleLbl="node1" presStyleIdx="1" presStyleCnt="8">
        <dgm:presLayoutVars>
          <dgm:bulletEnabled val="1"/>
        </dgm:presLayoutVars>
      </dgm:prSet>
      <dgm:spPr/>
    </dgm:pt>
    <dgm:pt modelId="{E5FC07EC-D746-4ED7-88BC-2DF99C5B0355}" type="pres">
      <dgm:prSet presAssocID="{E08AB736-B74C-4635-B013-35C32FC04004}" presName="sibTrans" presStyleLbl="sibTrans2D1" presStyleIdx="1" presStyleCnt="7"/>
      <dgm:spPr/>
    </dgm:pt>
    <dgm:pt modelId="{BE29CEC5-3232-495A-800A-9AE2636AB09E}" type="pres">
      <dgm:prSet presAssocID="{E08AB736-B74C-4635-B013-35C32FC04004}" presName="connectorText" presStyleLbl="sibTrans2D1" presStyleIdx="1" presStyleCnt="7"/>
      <dgm:spPr/>
    </dgm:pt>
    <dgm:pt modelId="{FB3030D5-8F3C-43A9-8411-937204E3ADCE}" type="pres">
      <dgm:prSet presAssocID="{528865A8-3E21-4E31-9EF4-FCFE1E705BEC}" presName="node" presStyleLbl="node1" presStyleIdx="2" presStyleCnt="8">
        <dgm:presLayoutVars>
          <dgm:bulletEnabled val="1"/>
        </dgm:presLayoutVars>
      </dgm:prSet>
      <dgm:spPr/>
    </dgm:pt>
    <dgm:pt modelId="{B90E189F-54A1-446E-B14E-5B808527F88C}" type="pres">
      <dgm:prSet presAssocID="{F938FC3D-6A60-4F70-B494-9AF4CEA31823}" presName="sibTrans" presStyleLbl="sibTrans2D1" presStyleIdx="2" presStyleCnt="7"/>
      <dgm:spPr/>
    </dgm:pt>
    <dgm:pt modelId="{ADB79585-5889-4D3D-BC11-AEDB33B3B4FD}" type="pres">
      <dgm:prSet presAssocID="{F938FC3D-6A60-4F70-B494-9AF4CEA31823}" presName="connectorText" presStyleLbl="sibTrans2D1" presStyleIdx="2" presStyleCnt="7"/>
      <dgm:spPr/>
    </dgm:pt>
    <dgm:pt modelId="{874535F0-5F7D-467B-92B9-16D7E5B2D303}" type="pres">
      <dgm:prSet presAssocID="{61289B04-FFDD-46E6-9337-8844DD256498}" presName="node" presStyleLbl="node1" presStyleIdx="3" presStyleCnt="8">
        <dgm:presLayoutVars>
          <dgm:bulletEnabled val="1"/>
        </dgm:presLayoutVars>
      </dgm:prSet>
      <dgm:spPr/>
    </dgm:pt>
    <dgm:pt modelId="{2FC22544-1576-49BF-9451-091E01C954FC}" type="pres">
      <dgm:prSet presAssocID="{10FFB19E-6DAB-4CCF-A008-D0A24434F7A6}" presName="sibTrans" presStyleLbl="sibTrans2D1" presStyleIdx="3" presStyleCnt="7"/>
      <dgm:spPr/>
    </dgm:pt>
    <dgm:pt modelId="{9ABD45A8-A274-4EFA-AF93-AC8FE5415942}" type="pres">
      <dgm:prSet presAssocID="{10FFB19E-6DAB-4CCF-A008-D0A24434F7A6}" presName="connectorText" presStyleLbl="sibTrans2D1" presStyleIdx="3" presStyleCnt="7"/>
      <dgm:spPr/>
    </dgm:pt>
    <dgm:pt modelId="{FD3D4580-4AED-459F-96D5-5E421F94F3DB}" type="pres">
      <dgm:prSet presAssocID="{84F1BE20-81EC-4689-95B3-F2D4513EED71}" presName="node" presStyleLbl="node1" presStyleIdx="4" presStyleCnt="8">
        <dgm:presLayoutVars>
          <dgm:bulletEnabled val="1"/>
        </dgm:presLayoutVars>
      </dgm:prSet>
      <dgm:spPr/>
    </dgm:pt>
    <dgm:pt modelId="{B932987C-F1B1-4AEA-99AD-2FABF7930E10}" type="pres">
      <dgm:prSet presAssocID="{FEE39232-9A9A-4C0E-83EB-6C3F74C55B6B}" presName="sibTrans" presStyleLbl="sibTrans2D1" presStyleIdx="4" presStyleCnt="7"/>
      <dgm:spPr/>
    </dgm:pt>
    <dgm:pt modelId="{71E46E24-F055-43D1-925A-2107A4177899}" type="pres">
      <dgm:prSet presAssocID="{FEE39232-9A9A-4C0E-83EB-6C3F74C55B6B}" presName="connectorText" presStyleLbl="sibTrans2D1" presStyleIdx="4" presStyleCnt="7"/>
      <dgm:spPr/>
    </dgm:pt>
    <dgm:pt modelId="{2BAFE257-C6BC-4BC1-AB5D-01C7249E59D0}" type="pres">
      <dgm:prSet presAssocID="{B67D30E4-2654-49F0-AB6F-13DA3DCA5BEE}" presName="node" presStyleLbl="node1" presStyleIdx="5" presStyleCnt="8">
        <dgm:presLayoutVars>
          <dgm:bulletEnabled val="1"/>
        </dgm:presLayoutVars>
      </dgm:prSet>
      <dgm:spPr/>
    </dgm:pt>
    <dgm:pt modelId="{89CDC239-C123-48E0-85B0-50F7DAB763B1}" type="pres">
      <dgm:prSet presAssocID="{2BD908BF-8758-46BF-804C-4C2C0BF254A6}" presName="sibTrans" presStyleLbl="sibTrans2D1" presStyleIdx="5" presStyleCnt="7"/>
      <dgm:spPr/>
    </dgm:pt>
    <dgm:pt modelId="{CDDBA815-5909-44A9-86FE-75B757B2216F}" type="pres">
      <dgm:prSet presAssocID="{2BD908BF-8758-46BF-804C-4C2C0BF254A6}" presName="connectorText" presStyleLbl="sibTrans2D1" presStyleIdx="5" presStyleCnt="7"/>
      <dgm:spPr/>
    </dgm:pt>
    <dgm:pt modelId="{0D18CAF5-5D67-4601-AD02-DABEE7C0B933}" type="pres">
      <dgm:prSet presAssocID="{138B538E-014A-4C53-9436-38EFDB90D732}" presName="node" presStyleLbl="node1" presStyleIdx="6" presStyleCnt="8">
        <dgm:presLayoutVars>
          <dgm:bulletEnabled val="1"/>
        </dgm:presLayoutVars>
      </dgm:prSet>
      <dgm:spPr/>
    </dgm:pt>
    <dgm:pt modelId="{FEE9C72E-8B48-4EB8-9BAE-E1B5F557553E}" type="pres">
      <dgm:prSet presAssocID="{3B287DF0-AD14-4C76-A8F4-3CCB25C8EF4D}" presName="sibTrans" presStyleLbl="sibTrans2D1" presStyleIdx="6" presStyleCnt="7"/>
      <dgm:spPr/>
    </dgm:pt>
    <dgm:pt modelId="{52645C36-13A7-4708-96E9-44BE6ED75A89}" type="pres">
      <dgm:prSet presAssocID="{3B287DF0-AD14-4C76-A8F4-3CCB25C8EF4D}" presName="connectorText" presStyleLbl="sibTrans2D1" presStyleIdx="6" presStyleCnt="7"/>
      <dgm:spPr/>
    </dgm:pt>
    <dgm:pt modelId="{63F43E0F-B3FF-42A9-9B44-55174D6ED33E}" type="pres">
      <dgm:prSet presAssocID="{FE711FF4-AA00-4261-877B-24729BD1224E}" presName="node" presStyleLbl="node1" presStyleIdx="7" presStyleCnt="8">
        <dgm:presLayoutVars>
          <dgm:bulletEnabled val="1"/>
        </dgm:presLayoutVars>
      </dgm:prSet>
      <dgm:spPr/>
    </dgm:pt>
  </dgm:ptLst>
  <dgm:cxnLst>
    <dgm:cxn modelId="{27C76B0A-8CA1-420F-868F-D05954A37E1A}" srcId="{817AF83F-6F10-4D6E-8647-2529F045207B}" destId="{FE711FF4-AA00-4261-877B-24729BD1224E}" srcOrd="7" destOrd="0" parTransId="{7DC0D77B-413E-4A40-B49D-5ACBD5CD89CE}" sibTransId="{A273AFE9-FB91-481B-953E-491EA6189946}"/>
    <dgm:cxn modelId="{D799A115-FC52-40A6-A64F-61EDDD5F0E0F}" type="presOf" srcId="{F938FC3D-6A60-4F70-B494-9AF4CEA31823}" destId="{ADB79585-5889-4D3D-BC11-AEDB33B3B4FD}" srcOrd="1" destOrd="0" presId="urn:microsoft.com/office/officeart/2005/8/layout/process1"/>
    <dgm:cxn modelId="{5216E319-01AF-4940-9352-A4F4E336D207}" srcId="{817AF83F-6F10-4D6E-8647-2529F045207B}" destId="{84F1BE20-81EC-4689-95B3-F2D4513EED71}" srcOrd="4" destOrd="0" parTransId="{26EBC67E-4B14-4762-BF2A-FD216E768A8A}" sibTransId="{FEE39232-9A9A-4C0E-83EB-6C3F74C55B6B}"/>
    <dgm:cxn modelId="{826B9F33-6DB2-47C3-9DFC-21FDE6B6EF5C}" type="presOf" srcId="{40F44CB4-A5DA-428D-9D47-4BD42530A911}" destId="{4C15B1B8-2E45-4FD7-AC58-EEB694071AAA}" srcOrd="1" destOrd="0" presId="urn:microsoft.com/office/officeart/2005/8/layout/process1"/>
    <dgm:cxn modelId="{6AB80740-5822-44D5-A390-CDF0191DCD66}" type="presOf" srcId="{817AF83F-6F10-4D6E-8647-2529F045207B}" destId="{53A50545-E142-41DF-B3C8-5EA54BAB9A70}" srcOrd="0" destOrd="0" presId="urn:microsoft.com/office/officeart/2005/8/layout/process1"/>
    <dgm:cxn modelId="{4700D863-73CE-46AC-935A-3C170307148F}" type="presOf" srcId="{FEE39232-9A9A-4C0E-83EB-6C3F74C55B6B}" destId="{71E46E24-F055-43D1-925A-2107A4177899}" srcOrd="1" destOrd="0" presId="urn:microsoft.com/office/officeart/2005/8/layout/process1"/>
    <dgm:cxn modelId="{92518B64-EC41-44F8-A0E7-BBF14B8D4DA1}" srcId="{817AF83F-6F10-4D6E-8647-2529F045207B}" destId="{138B538E-014A-4C53-9436-38EFDB90D732}" srcOrd="6" destOrd="0" parTransId="{3EFD62BD-2E6F-43F9-8476-50C2A87364C4}" sibTransId="{3B287DF0-AD14-4C76-A8F4-3CCB25C8EF4D}"/>
    <dgm:cxn modelId="{B8090749-7010-4B23-94CD-3CAEEEF4E3A0}" srcId="{817AF83F-6F10-4D6E-8647-2529F045207B}" destId="{7A394F9B-5453-4609-B4C8-947225D6B8AB}" srcOrd="1" destOrd="0" parTransId="{A101C6F2-A797-43D2-8304-4F19DCAC5F95}" sibTransId="{E08AB736-B74C-4635-B013-35C32FC04004}"/>
    <dgm:cxn modelId="{2A42454C-8134-4748-86A3-38A4FBD0623B}" type="presOf" srcId="{E08AB736-B74C-4635-B013-35C32FC04004}" destId="{E5FC07EC-D746-4ED7-88BC-2DF99C5B0355}" srcOrd="0" destOrd="0" presId="urn:microsoft.com/office/officeart/2005/8/layout/process1"/>
    <dgm:cxn modelId="{5B794E51-9392-47D0-B27A-71BFB859A9B4}" type="presOf" srcId="{10FFB19E-6DAB-4CCF-A008-D0A24434F7A6}" destId="{9ABD45A8-A274-4EFA-AF93-AC8FE5415942}" srcOrd="1" destOrd="0" presId="urn:microsoft.com/office/officeart/2005/8/layout/process1"/>
    <dgm:cxn modelId="{CB847C52-2216-49CA-9A98-BF774B8F1FF9}" srcId="{817AF83F-6F10-4D6E-8647-2529F045207B}" destId="{528865A8-3E21-4E31-9EF4-FCFE1E705BEC}" srcOrd="2" destOrd="0" parTransId="{C85BEBA7-10D8-4F27-814F-F9B9AEC9495A}" sibTransId="{F938FC3D-6A60-4F70-B494-9AF4CEA31823}"/>
    <dgm:cxn modelId="{D9058C59-D3E6-4B91-972F-22D5DEAC0A74}" type="presOf" srcId="{3B287DF0-AD14-4C76-A8F4-3CCB25C8EF4D}" destId="{FEE9C72E-8B48-4EB8-9BAE-E1B5F557553E}" srcOrd="0" destOrd="0" presId="urn:microsoft.com/office/officeart/2005/8/layout/process1"/>
    <dgm:cxn modelId="{61C53F7A-083B-49AC-A32C-C9C9E2B14791}" srcId="{817AF83F-6F10-4D6E-8647-2529F045207B}" destId="{B67D30E4-2654-49F0-AB6F-13DA3DCA5BEE}" srcOrd="5" destOrd="0" parTransId="{790EC94A-43AB-4DE2-A38E-EE4339002512}" sibTransId="{2BD908BF-8758-46BF-804C-4C2C0BF254A6}"/>
    <dgm:cxn modelId="{6CCC9E93-2D67-490F-982F-F1213685D002}" type="presOf" srcId="{40F44CB4-A5DA-428D-9D47-4BD42530A911}" destId="{D369A29D-34F7-43B9-8D5F-166B2FF11015}" srcOrd="0" destOrd="0" presId="urn:microsoft.com/office/officeart/2005/8/layout/process1"/>
    <dgm:cxn modelId="{187E31A4-3462-48C7-B4A6-DBE613AF2A7D}" type="presOf" srcId="{138B538E-014A-4C53-9436-38EFDB90D732}" destId="{0D18CAF5-5D67-4601-AD02-DABEE7C0B933}" srcOrd="0" destOrd="0" presId="urn:microsoft.com/office/officeart/2005/8/layout/process1"/>
    <dgm:cxn modelId="{11C020B1-820D-4431-90DD-0F944DB342D4}" type="presOf" srcId="{C1B6AC29-0BB9-440C-84B0-0844703FA377}" destId="{CE581F41-514F-4683-AC06-EBA79820EC09}" srcOrd="0" destOrd="0" presId="urn:microsoft.com/office/officeart/2005/8/layout/process1"/>
    <dgm:cxn modelId="{3B7F44B4-E405-4BA2-B25D-01E8B7218B94}" type="presOf" srcId="{84F1BE20-81EC-4689-95B3-F2D4513EED71}" destId="{FD3D4580-4AED-459F-96D5-5E421F94F3DB}" srcOrd="0" destOrd="0" presId="urn:microsoft.com/office/officeart/2005/8/layout/process1"/>
    <dgm:cxn modelId="{FF4EE1B9-2953-46CF-80DF-DE870F8A9D4A}" type="presOf" srcId="{3B287DF0-AD14-4C76-A8F4-3CCB25C8EF4D}" destId="{52645C36-13A7-4708-96E9-44BE6ED75A89}" srcOrd="1" destOrd="0" presId="urn:microsoft.com/office/officeart/2005/8/layout/process1"/>
    <dgm:cxn modelId="{E587ECBE-E2AC-4407-A29F-3403C6A36BE7}" type="presOf" srcId="{E08AB736-B74C-4635-B013-35C32FC04004}" destId="{BE29CEC5-3232-495A-800A-9AE2636AB09E}" srcOrd="1" destOrd="0" presId="urn:microsoft.com/office/officeart/2005/8/layout/process1"/>
    <dgm:cxn modelId="{9B7C6FBF-1346-4789-BA81-9D2B4ECA7E79}" type="presOf" srcId="{10FFB19E-6DAB-4CCF-A008-D0A24434F7A6}" destId="{2FC22544-1576-49BF-9451-091E01C954FC}" srcOrd="0" destOrd="0" presId="urn:microsoft.com/office/officeart/2005/8/layout/process1"/>
    <dgm:cxn modelId="{3A4EF9C0-FC81-4D53-8FFD-E7E87841A80B}" type="presOf" srcId="{2BD908BF-8758-46BF-804C-4C2C0BF254A6}" destId="{CDDBA815-5909-44A9-86FE-75B757B2216F}" srcOrd="1" destOrd="0" presId="urn:microsoft.com/office/officeart/2005/8/layout/process1"/>
    <dgm:cxn modelId="{7FAC5DC9-A6E8-41CC-AABA-599E04940B5E}" type="presOf" srcId="{F938FC3D-6A60-4F70-B494-9AF4CEA31823}" destId="{B90E189F-54A1-446E-B14E-5B808527F88C}" srcOrd="0" destOrd="0" presId="urn:microsoft.com/office/officeart/2005/8/layout/process1"/>
    <dgm:cxn modelId="{3A646ED8-1079-4C3E-8BD3-2ABCB16AC9DE}" srcId="{817AF83F-6F10-4D6E-8647-2529F045207B}" destId="{61289B04-FFDD-46E6-9337-8844DD256498}" srcOrd="3" destOrd="0" parTransId="{BADE2931-E3AA-41F1-8389-8658D3CBAAC7}" sibTransId="{10FFB19E-6DAB-4CCF-A008-D0A24434F7A6}"/>
    <dgm:cxn modelId="{F1AFF0D9-26CB-4900-9DC0-6411DECC065F}" srcId="{817AF83F-6F10-4D6E-8647-2529F045207B}" destId="{C1B6AC29-0BB9-440C-84B0-0844703FA377}" srcOrd="0" destOrd="0" parTransId="{9945E835-001F-4699-89CD-4E01D2A7E1B0}" sibTransId="{40F44CB4-A5DA-428D-9D47-4BD42530A911}"/>
    <dgm:cxn modelId="{B30B4CE1-A9BD-49DD-85CE-B6A1105FA4E6}" type="presOf" srcId="{528865A8-3E21-4E31-9EF4-FCFE1E705BEC}" destId="{FB3030D5-8F3C-43A9-8411-937204E3ADCE}" srcOrd="0" destOrd="0" presId="urn:microsoft.com/office/officeart/2005/8/layout/process1"/>
    <dgm:cxn modelId="{21A92DE3-4B69-402B-9501-446680B97F1C}" type="presOf" srcId="{61289B04-FFDD-46E6-9337-8844DD256498}" destId="{874535F0-5F7D-467B-92B9-16D7E5B2D303}" srcOrd="0" destOrd="0" presId="urn:microsoft.com/office/officeart/2005/8/layout/process1"/>
    <dgm:cxn modelId="{4CFD43E6-0CFD-42F0-A977-3285D8B7082A}" type="presOf" srcId="{B67D30E4-2654-49F0-AB6F-13DA3DCA5BEE}" destId="{2BAFE257-C6BC-4BC1-AB5D-01C7249E59D0}" srcOrd="0" destOrd="0" presId="urn:microsoft.com/office/officeart/2005/8/layout/process1"/>
    <dgm:cxn modelId="{95AC1CF1-ABA8-4DF1-98AC-B0E488AAE389}" type="presOf" srcId="{FEE39232-9A9A-4C0E-83EB-6C3F74C55B6B}" destId="{B932987C-F1B1-4AEA-99AD-2FABF7930E10}" srcOrd="0" destOrd="0" presId="urn:microsoft.com/office/officeart/2005/8/layout/process1"/>
    <dgm:cxn modelId="{B070B2F1-CF62-45B4-B96E-5F9673F68991}" type="presOf" srcId="{7A394F9B-5453-4609-B4C8-947225D6B8AB}" destId="{B81BF24D-34B7-4DEC-AA53-87A6B26825CE}" srcOrd="0" destOrd="0" presId="urn:microsoft.com/office/officeart/2005/8/layout/process1"/>
    <dgm:cxn modelId="{00CCEDF6-C054-40A3-9EEE-35D7103D3B94}" type="presOf" srcId="{2BD908BF-8758-46BF-804C-4C2C0BF254A6}" destId="{89CDC239-C123-48E0-85B0-50F7DAB763B1}" srcOrd="0" destOrd="0" presId="urn:microsoft.com/office/officeart/2005/8/layout/process1"/>
    <dgm:cxn modelId="{F36D80F9-0BD3-4B61-B975-5747747EBF8B}" type="presOf" srcId="{FE711FF4-AA00-4261-877B-24729BD1224E}" destId="{63F43E0F-B3FF-42A9-9B44-55174D6ED33E}" srcOrd="0" destOrd="0" presId="urn:microsoft.com/office/officeart/2005/8/layout/process1"/>
    <dgm:cxn modelId="{A3EFCF0C-D658-44A2-90FE-449D983BB895}" type="presParOf" srcId="{53A50545-E142-41DF-B3C8-5EA54BAB9A70}" destId="{CE581F41-514F-4683-AC06-EBA79820EC09}" srcOrd="0" destOrd="0" presId="urn:microsoft.com/office/officeart/2005/8/layout/process1"/>
    <dgm:cxn modelId="{D7EE8F46-5236-4431-A91A-13743A943CE0}" type="presParOf" srcId="{53A50545-E142-41DF-B3C8-5EA54BAB9A70}" destId="{D369A29D-34F7-43B9-8D5F-166B2FF11015}" srcOrd="1" destOrd="0" presId="urn:microsoft.com/office/officeart/2005/8/layout/process1"/>
    <dgm:cxn modelId="{5CE2C222-C2E6-4EC8-B7FD-72DFCBA9A3B0}" type="presParOf" srcId="{D369A29D-34F7-43B9-8D5F-166B2FF11015}" destId="{4C15B1B8-2E45-4FD7-AC58-EEB694071AAA}" srcOrd="0" destOrd="0" presId="urn:microsoft.com/office/officeart/2005/8/layout/process1"/>
    <dgm:cxn modelId="{3375AA4B-6FEF-4D1C-BC48-75FBC7FB728D}" type="presParOf" srcId="{53A50545-E142-41DF-B3C8-5EA54BAB9A70}" destId="{B81BF24D-34B7-4DEC-AA53-87A6B26825CE}" srcOrd="2" destOrd="0" presId="urn:microsoft.com/office/officeart/2005/8/layout/process1"/>
    <dgm:cxn modelId="{EE67B960-4C84-4711-A9C2-EB11013EFD14}" type="presParOf" srcId="{53A50545-E142-41DF-B3C8-5EA54BAB9A70}" destId="{E5FC07EC-D746-4ED7-88BC-2DF99C5B0355}" srcOrd="3" destOrd="0" presId="urn:microsoft.com/office/officeart/2005/8/layout/process1"/>
    <dgm:cxn modelId="{10DE1278-7ABD-4E98-B9C6-DC172D0CADFE}" type="presParOf" srcId="{E5FC07EC-D746-4ED7-88BC-2DF99C5B0355}" destId="{BE29CEC5-3232-495A-800A-9AE2636AB09E}" srcOrd="0" destOrd="0" presId="urn:microsoft.com/office/officeart/2005/8/layout/process1"/>
    <dgm:cxn modelId="{F255C1DA-8301-4756-B8D9-CDDC12911354}" type="presParOf" srcId="{53A50545-E142-41DF-B3C8-5EA54BAB9A70}" destId="{FB3030D5-8F3C-43A9-8411-937204E3ADCE}" srcOrd="4" destOrd="0" presId="urn:microsoft.com/office/officeart/2005/8/layout/process1"/>
    <dgm:cxn modelId="{13627640-D8C9-4C6E-9514-18A3CA377AA6}" type="presParOf" srcId="{53A50545-E142-41DF-B3C8-5EA54BAB9A70}" destId="{B90E189F-54A1-446E-B14E-5B808527F88C}" srcOrd="5" destOrd="0" presId="urn:microsoft.com/office/officeart/2005/8/layout/process1"/>
    <dgm:cxn modelId="{4B8C6A66-D146-40E1-8568-5E9EC3ECF059}" type="presParOf" srcId="{B90E189F-54A1-446E-B14E-5B808527F88C}" destId="{ADB79585-5889-4D3D-BC11-AEDB33B3B4FD}" srcOrd="0" destOrd="0" presId="urn:microsoft.com/office/officeart/2005/8/layout/process1"/>
    <dgm:cxn modelId="{AE3F72BC-46F2-4135-B3AF-37C55F538EAE}" type="presParOf" srcId="{53A50545-E142-41DF-B3C8-5EA54BAB9A70}" destId="{874535F0-5F7D-467B-92B9-16D7E5B2D303}" srcOrd="6" destOrd="0" presId="urn:microsoft.com/office/officeart/2005/8/layout/process1"/>
    <dgm:cxn modelId="{E4971305-7DEC-4C43-9B04-73936F6E0B66}" type="presParOf" srcId="{53A50545-E142-41DF-B3C8-5EA54BAB9A70}" destId="{2FC22544-1576-49BF-9451-091E01C954FC}" srcOrd="7" destOrd="0" presId="urn:microsoft.com/office/officeart/2005/8/layout/process1"/>
    <dgm:cxn modelId="{3B74E703-CE04-4B09-B71B-BE0B478E5EA4}" type="presParOf" srcId="{2FC22544-1576-49BF-9451-091E01C954FC}" destId="{9ABD45A8-A274-4EFA-AF93-AC8FE5415942}" srcOrd="0" destOrd="0" presId="urn:microsoft.com/office/officeart/2005/8/layout/process1"/>
    <dgm:cxn modelId="{D7D7C63E-5430-4327-9319-D794C12C1850}" type="presParOf" srcId="{53A50545-E142-41DF-B3C8-5EA54BAB9A70}" destId="{FD3D4580-4AED-459F-96D5-5E421F94F3DB}" srcOrd="8" destOrd="0" presId="urn:microsoft.com/office/officeart/2005/8/layout/process1"/>
    <dgm:cxn modelId="{98778EC6-3FC8-499D-974E-C1CFA34D2534}" type="presParOf" srcId="{53A50545-E142-41DF-B3C8-5EA54BAB9A70}" destId="{B932987C-F1B1-4AEA-99AD-2FABF7930E10}" srcOrd="9" destOrd="0" presId="urn:microsoft.com/office/officeart/2005/8/layout/process1"/>
    <dgm:cxn modelId="{76EDB63D-1939-4775-949B-02D5D512CA68}" type="presParOf" srcId="{B932987C-F1B1-4AEA-99AD-2FABF7930E10}" destId="{71E46E24-F055-43D1-925A-2107A4177899}" srcOrd="0" destOrd="0" presId="urn:microsoft.com/office/officeart/2005/8/layout/process1"/>
    <dgm:cxn modelId="{681E0891-460D-4A7F-A00C-DCD8E6DE5D37}" type="presParOf" srcId="{53A50545-E142-41DF-B3C8-5EA54BAB9A70}" destId="{2BAFE257-C6BC-4BC1-AB5D-01C7249E59D0}" srcOrd="10" destOrd="0" presId="urn:microsoft.com/office/officeart/2005/8/layout/process1"/>
    <dgm:cxn modelId="{7BDB3231-8DDE-40D3-AC8A-B220657FD190}" type="presParOf" srcId="{53A50545-E142-41DF-B3C8-5EA54BAB9A70}" destId="{89CDC239-C123-48E0-85B0-50F7DAB763B1}" srcOrd="11" destOrd="0" presId="urn:microsoft.com/office/officeart/2005/8/layout/process1"/>
    <dgm:cxn modelId="{73FEF9E5-C1EB-4138-8490-5F673B72A839}" type="presParOf" srcId="{89CDC239-C123-48E0-85B0-50F7DAB763B1}" destId="{CDDBA815-5909-44A9-86FE-75B757B2216F}" srcOrd="0" destOrd="0" presId="urn:microsoft.com/office/officeart/2005/8/layout/process1"/>
    <dgm:cxn modelId="{472B5758-276E-482E-86CF-2BA863AF13FF}" type="presParOf" srcId="{53A50545-E142-41DF-B3C8-5EA54BAB9A70}" destId="{0D18CAF5-5D67-4601-AD02-DABEE7C0B933}" srcOrd="12" destOrd="0" presId="urn:microsoft.com/office/officeart/2005/8/layout/process1"/>
    <dgm:cxn modelId="{44CA2A5E-99EB-4C38-9A97-34957C743DE5}" type="presParOf" srcId="{53A50545-E142-41DF-B3C8-5EA54BAB9A70}" destId="{FEE9C72E-8B48-4EB8-9BAE-E1B5F557553E}" srcOrd="13" destOrd="0" presId="urn:microsoft.com/office/officeart/2005/8/layout/process1"/>
    <dgm:cxn modelId="{1BC12B44-B0FC-4324-86A0-2849F1C863AC}" type="presParOf" srcId="{FEE9C72E-8B48-4EB8-9BAE-E1B5F557553E}" destId="{52645C36-13A7-4708-96E9-44BE6ED75A89}" srcOrd="0" destOrd="0" presId="urn:microsoft.com/office/officeart/2005/8/layout/process1"/>
    <dgm:cxn modelId="{3D38BCDB-5839-4E43-8ED6-50F3722C1E38}" type="presParOf" srcId="{53A50545-E142-41DF-B3C8-5EA54BAB9A70}" destId="{63F43E0F-B3FF-42A9-9B44-55174D6ED33E}" srcOrd="1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7AF83F-6F10-4D6E-8647-2529F045207B}" type="doc">
      <dgm:prSet loTypeId="urn:microsoft.com/office/officeart/2005/8/layout/process1" loCatId="process" qsTypeId="urn:microsoft.com/office/officeart/2005/8/quickstyle/simple4" qsCatId="simple" csTypeId="urn:microsoft.com/office/officeart/2005/8/colors/accent4_2" csCatId="accent4" phldr="1"/>
      <dgm:spPr/>
    </dgm:pt>
    <dgm:pt modelId="{C1B6AC29-0BB9-440C-84B0-0844703FA377}">
      <dgm:prSet phldrT="[Text]" custT="1"/>
      <dgm:spPr>
        <a:solidFill>
          <a:srgbClr val="9966FF"/>
        </a:solidFill>
      </dgm:spPr>
      <dgm:t>
        <a:bodyPr/>
        <a:lstStyle/>
        <a:p>
          <a:r>
            <a:rPr lang="en-US" sz="1200" dirty="0"/>
            <a:t>OL 622</a:t>
          </a:r>
        </a:p>
      </dgm:t>
    </dgm:pt>
    <dgm:pt modelId="{9945E835-001F-4699-89CD-4E01D2A7E1B0}" type="parTrans" cxnId="{F1AFF0D9-26CB-4900-9DC0-6411DECC065F}">
      <dgm:prSet/>
      <dgm:spPr/>
      <dgm:t>
        <a:bodyPr/>
        <a:lstStyle/>
        <a:p>
          <a:endParaRPr lang="en-US" sz="1200"/>
        </a:p>
      </dgm:t>
    </dgm:pt>
    <dgm:pt modelId="{40F44CB4-A5DA-428D-9D47-4BD42530A911}" type="sibTrans" cxnId="{F1AFF0D9-26CB-4900-9DC0-6411DECC065F}">
      <dgm:prSet custT="1"/>
      <dgm:spPr/>
      <dgm:t>
        <a:bodyPr/>
        <a:lstStyle/>
        <a:p>
          <a:endParaRPr lang="en-US" sz="1200"/>
        </a:p>
      </dgm:t>
    </dgm:pt>
    <dgm:pt modelId="{7A394F9B-5453-4609-B4C8-947225D6B8AB}">
      <dgm:prSet phldrT="[Text]" custT="1"/>
      <dgm:spPr>
        <a:solidFill>
          <a:srgbClr val="99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 spcFirstLastPara="0" vert="horz" wrap="square" lIns="45720" tIns="45720" rIns="45720" bIns="45720" numCol="1" spcCol="1270" anchor="ctr" anchorCtr="0"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OL 624</a:t>
          </a:r>
        </a:p>
      </dgm:t>
    </dgm:pt>
    <dgm:pt modelId="{A101C6F2-A797-43D2-8304-4F19DCAC5F95}" type="parTrans" cxnId="{B8090749-7010-4B23-94CD-3CAEEEF4E3A0}">
      <dgm:prSet/>
      <dgm:spPr/>
      <dgm:t>
        <a:bodyPr/>
        <a:lstStyle/>
        <a:p>
          <a:endParaRPr lang="en-US" sz="1200"/>
        </a:p>
      </dgm:t>
    </dgm:pt>
    <dgm:pt modelId="{E08AB736-B74C-4635-B013-35C32FC04004}" type="sibTrans" cxnId="{B8090749-7010-4B23-94CD-3CAEEEF4E3A0}">
      <dgm:prSet custT="1"/>
      <dgm:spPr/>
      <dgm:t>
        <a:bodyPr/>
        <a:lstStyle/>
        <a:p>
          <a:endParaRPr lang="en-US" sz="1200"/>
        </a:p>
      </dgm:t>
    </dgm:pt>
    <dgm:pt modelId="{528865A8-3E21-4E31-9EF4-FCFE1E705BEC}">
      <dgm:prSet phldrT="[Text]" custT="1"/>
      <dgm:spPr>
        <a:solidFill>
          <a:srgbClr val="9966FF"/>
        </a:solidFill>
      </dgm:spPr>
      <dgm:t>
        <a:bodyPr/>
        <a:lstStyle/>
        <a:p>
          <a:r>
            <a:rPr lang="en-US" sz="1200" dirty="0"/>
            <a:t>OL 625</a:t>
          </a:r>
        </a:p>
      </dgm:t>
    </dgm:pt>
    <dgm:pt modelId="{C85BEBA7-10D8-4F27-814F-F9B9AEC9495A}" type="parTrans" cxnId="{CB847C52-2216-49CA-9A98-BF774B8F1FF9}">
      <dgm:prSet/>
      <dgm:spPr/>
      <dgm:t>
        <a:bodyPr/>
        <a:lstStyle/>
        <a:p>
          <a:endParaRPr lang="en-US" sz="1200"/>
        </a:p>
      </dgm:t>
    </dgm:pt>
    <dgm:pt modelId="{F938FC3D-6A60-4F70-B494-9AF4CEA31823}" type="sibTrans" cxnId="{CB847C52-2216-49CA-9A98-BF774B8F1FF9}">
      <dgm:prSet custT="1"/>
      <dgm:spPr/>
      <dgm:t>
        <a:bodyPr/>
        <a:lstStyle/>
        <a:p>
          <a:endParaRPr lang="en-US" sz="1200"/>
        </a:p>
      </dgm:t>
    </dgm:pt>
    <dgm:pt modelId="{61289B04-FFDD-46E6-9337-8844DD256498}">
      <dgm:prSet phldrT="[Text]" custT="1"/>
      <dgm:spPr>
        <a:solidFill>
          <a:srgbClr val="99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 spcFirstLastPara="0" vert="horz" wrap="square" lIns="45720" tIns="45720" rIns="45720" bIns="45720" numCol="1" spcCol="1270" anchor="ctr" anchorCtr="0"/>
        <a:lstStyle/>
        <a:p>
          <a:r>
            <a:rPr lang="en-US" sz="1200" dirty="0"/>
            <a:t>OL 628</a:t>
          </a:r>
        </a:p>
      </dgm:t>
    </dgm:pt>
    <dgm:pt modelId="{BADE2931-E3AA-41F1-8389-8658D3CBAAC7}" type="parTrans" cxnId="{3A646ED8-1079-4C3E-8BD3-2ABCB16AC9DE}">
      <dgm:prSet/>
      <dgm:spPr/>
      <dgm:t>
        <a:bodyPr/>
        <a:lstStyle/>
        <a:p>
          <a:endParaRPr lang="en-US" sz="1200"/>
        </a:p>
      </dgm:t>
    </dgm:pt>
    <dgm:pt modelId="{10FFB19E-6DAB-4CCF-A008-D0A24434F7A6}" type="sibTrans" cxnId="{3A646ED8-1079-4C3E-8BD3-2ABCB16AC9DE}">
      <dgm:prSet custT="1"/>
      <dgm:spPr/>
      <dgm:t>
        <a:bodyPr/>
        <a:lstStyle/>
        <a:p>
          <a:endParaRPr lang="en-US" sz="1200"/>
        </a:p>
      </dgm:t>
    </dgm:pt>
    <dgm:pt modelId="{84F1BE20-81EC-4689-95B3-F2D4513EED71}">
      <dgm:prSet phldrT="[Text]" custT="1"/>
      <dgm:spPr>
        <a:solidFill>
          <a:srgbClr val="9966FF"/>
        </a:solidFill>
      </dgm:spPr>
      <dgm:t>
        <a:bodyPr/>
        <a:lstStyle/>
        <a:p>
          <a:r>
            <a:rPr lang="en-US" sz="1200" dirty="0"/>
            <a:t>OL 626</a:t>
          </a:r>
        </a:p>
      </dgm:t>
    </dgm:pt>
    <dgm:pt modelId="{26EBC67E-4B14-4762-BF2A-FD216E768A8A}" type="parTrans" cxnId="{5216E319-01AF-4940-9352-A4F4E336D207}">
      <dgm:prSet/>
      <dgm:spPr/>
      <dgm:t>
        <a:bodyPr/>
        <a:lstStyle/>
        <a:p>
          <a:endParaRPr lang="en-US" sz="1200"/>
        </a:p>
      </dgm:t>
    </dgm:pt>
    <dgm:pt modelId="{FEE39232-9A9A-4C0E-83EB-6C3F74C55B6B}" type="sibTrans" cxnId="{5216E319-01AF-4940-9352-A4F4E336D207}">
      <dgm:prSet custT="1"/>
      <dgm:spPr/>
      <dgm:t>
        <a:bodyPr/>
        <a:lstStyle/>
        <a:p>
          <a:endParaRPr lang="en-US" sz="1200"/>
        </a:p>
      </dgm:t>
    </dgm:pt>
    <dgm:pt modelId="{B67D30E4-2654-49F0-AB6F-13DA3DCA5BEE}">
      <dgm:prSet phldrT="[Text]" custT="1"/>
      <dgm:spPr>
        <a:solidFill>
          <a:srgbClr val="99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 spcFirstLastPara="0" vert="horz" wrap="square" lIns="45720" tIns="45720" rIns="45720" bIns="45720" numCol="1" spcCol="1270" anchor="ctr" anchorCtr="0"/>
        <a:lstStyle/>
        <a:p>
          <a:r>
            <a:rPr lang="en-US" sz="1200" dirty="0"/>
            <a:t>OL 627</a:t>
          </a:r>
        </a:p>
      </dgm:t>
    </dgm:pt>
    <dgm:pt modelId="{790EC94A-43AB-4DE2-A38E-EE4339002512}" type="parTrans" cxnId="{61C53F7A-083B-49AC-A32C-C9C9E2B14791}">
      <dgm:prSet/>
      <dgm:spPr/>
      <dgm:t>
        <a:bodyPr/>
        <a:lstStyle/>
        <a:p>
          <a:endParaRPr lang="en-US" sz="1200"/>
        </a:p>
      </dgm:t>
    </dgm:pt>
    <dgm:pt modelId="{2BD908BF-8758-46BF-804C-4C2C0BF254A6}" type="sibTrans" cxnId="{61C53F7A-083B-49AC-A32C-C9C9E2B14791}">
      <dgm:prSet custT="1"/>
      <dgm:spPr/>
      <dgm:t>
        <a:bodyPr/>
        <a:lstStyle/>
        <a:p>
          <a:endParaRPr lang="en-US" sz="1200"/>
        </a:p>
      </dgm:t>
    </dgm:pt>
    <dgm:pt modelId="{138B538E-014A-4C53-9436-38EFDB90D732}">
      <dgm:prSet phldrT="[Text]" custT="1"/>
      <dgm:spPr>
        <a:solidFill>
          <a:srgbClr val="9966FF"/>
        </a:solidFill>
      </dgm:spPr>
      <dgm:t>
        <a:bodyPr/>
        <a:lstStyle/>
        <a:p>
          <a:r>
            <a:rPr lang="en-US" sz="1200" dirty="0"/>
            <a:t>OL XXX</a:t>
          </a:r>
        </a:p>
      </dgm:t>
    </dgm:pt>
    <dgm:pt modelId="{3EFD62BD-2E6F-43F9-8476-50C2A87364C4}" type="parTrans" cxnId="{92518B64-EC41-44F8-A0E7-BBF14B8D4DA1}">
      <dgm:prSet/>
      <dgm:spPr/>
      <dgm:t>
        <a:bodyPr/>
        <a:lstStyle/>
        <a:p>
          <a:endParaRPr lang="en-US" sz="1200"/>
        </a:p>
      </dgm:t>
    </dgm:pt>
    <dgm:pt modelId="{3B287DF0-AD14-4C76-A8F4-3CCB25C8EF4D}" type="sibTrans" cxnId="{92518B64-EC41-44F8-A0E7-BBF14B8D4DA1}">
      <dgm:prSet/>
      <dgm:spPr/>
      <dgm:t>
        <a:bodyPr/>
        <a:lstStyle/>
        <a:p>
          <a:endParaRPr lang="en-US" sz="1200"/>
        </a:p>
      </dgm:t>
    </dgm:pt>
    <dgm:pt modelId="{342F7286-9E14-4107-8B12-6F52CD3DA0DC}">
      <dgm:prSet phldrT="[Text]" custT="1"/>
      <dgm:spPr>
        <a:solidFill>
          <a:srgbClr val="99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 spcFirstLastPara="0" vert="horz" wrap="square" lIns="45720" tIns="45720" rIns="45720" bIns="45720" numCol="1" spcCol="1270" anchor="ctr" anchorCtr="0"/>
        <a:lstStyle/>
        <a:p>
          <a:r>
            <a:rPr lang="en-US" sz="1200" dirty="0"/>
            <a:t>OL XXX</a:t>
          </a:r>
        </a:p>
      </dgm:t>
    </dgm:pt>
    <dgm:pt modelId="{B8CA367F-C31D-4941-941D-29B8FED2D903}" type="parTrans" cxnId="{1DFEC599-CFE2-48CE-AEE3-A9E43A36260D}">
      <dgm:prSet/>
      <dgm:spPr/>
      <dgm:t>
        <a:bodyPr/>
        <a:lstStyle/>
        <a:p>
          <a:endParaRPr lang="en-US" sz="1200"/>
        </a:p>
      </dgm:t>
    </dgm:pt>
    <dgm:pt modelId="{6286D1D4-EC2F-452A-BC67-0528E91A6D2D}" type="sibTrans" cxnId="{1DFEC599-CFE2-48CE-AEE3-A9E43A36260D}">
      <dgm:prSet custT="1"/>
      <dgm:spPr/>
      <dgm:t>
        <a:bodyPr/>
        <a:lstStyle/>
        <a:p>
          <a:endParaRPr lang="en-US" sz="1200" dirty="0"/>
        </a:p>
      </dgm:t>
    </dgm:pt>
    <dgm:pt modelId="{53A50545-E142-41DF-B3C8-5EA54BAB9A70}" type="pres">
      <dgm:prSet presAssocID="{817AF83F-6F10-4D6E-8647-2529F045207B}" presName="Name0" presStyleCnt="0">
        <dgm:presLayoutVars>
          <dgm:dir/>
          <dgm:resizeHandles val="exact"/>
        </dgm:presLayoutVars>
      </dgm:prSet>
      <dgm:spPr/>
    </dgm:pt>
    <dgm:pt modelId="{CE581F41-514F-4683-AC06-EBA79820EC09}" type="pres">
      <dgm:prSet presAssocID="{C1B6AC29-0BB9-440C-84B0-0844703FA377}" presName="node" presStyleLbl="node1" presStyleIdx="0" presStyleCnt="8">
        <dgm:presLayoutVars>
          <dgm:bulletEnabled val="1"/>
        </dgm:presLayoutVars>
      </dgm:prSet>
      <dgm:spPr/>
    </dgm:pt>
    <dgm:pt modelId="{D369A29D-34F7-43B9-8D5F-166B2FF11015}" type="pres">
      <dgm:prSet presAssocID="{40F44CB4-A5DA-428D-9D47-4BD42530A911}" presName="sibTrans" presStyleLbl="sibTrans2D1" presStyleIdx="0" presStyleCnt="7"/>
      <dgm:spPr/>
    </dgm:pt>
    <dgm:pt modelId="{4C15B1B8-2E45-4FD7-AC58-EEB694071AAA}" type="pres">
      <dgm:prSet presAssocID="{40F44CB4-A5DA-428D-9D47-4BD42530A911}" presName="connectorText" presStyleLbl="sibTrans2D1" presStyleIdx="0" presStyleCnt="7"/>
      <dgm:spPr/>
    </dgm:pt>
    <dgm:pt modelId="{B81BF24D-34B7-4DEC-AA53-87A6B26825CE}" type="pres">
      <dgm:prSet presAssocID="{7A394F9B-5453-4609-B4C8-947225D6B8AB}" presName="node" presStyleLbl="node1" presStyleIdx="1" presStyleCnt="8">
        <dgm:presLayoutVars>
          <dgm:bulletEnabled val="1"/>
        </dgm:presLayoutVars>
      </dgm:prSet>
      <dgm:spPr>
        <a:xfrm>
          <a:off x="920427" y="232869"/>
          <a:ext cx="655718" cy="467199"/>
        </a:xfrm>
        <a:prstGeom prst="roundRect">
          <a:avLst>
            <a:gd name="adj" fmla="val 10000"/>
          </a:avLst>
        </a:prstGeom>
      </dgm:spPr>
    </dgm:pt>
    <dgm:pt modelId="{E5FC07EC-D746-4ED7-88BC-2DF99C5B0355}" type="pres">
      <dgm:prSet presAssocID="{E08AB736-B74C-4635-B013-35C32FC04004}" presName="sibTrans" presStyleLbl="sibTrans2D1" presStyleIdx="1" presStyleCnt="7"/>
      <dgm:spPr/>
    </dgm:pt>
    <dgm:pt modelId="{BE29CEC5-3232-495A-800A-9AE2636AB09E}" type="pres">
      <dgm:prSet presAssocID="{E08AB736-B74C-4635-B013-35C32FC04004}" presName="connectorText" presStyleLbl="sibTrans2D1" presStyleIdx="1" presStyleCnt="7"/>
      <dgm:spPr/>
    </dgm:pt>
    <dgm:pt modelId="{FB3030D5-8F3C-43A9-8411-937204E3ADCE}" type="pres">
      <dgm:prSet presAssocID="{528865A8-3E21-4E31-9EF4-FCFE1E705BEC}" presName="node" presStyleLbl="node1" presStyleIdx="2" presStyleCnt="8">
        <dgm:presLayoutVars>
          <dgm:bulletEnabled val="1"/>
        </dgm:presLayoutVars>
      </dgm:prSet>
      <dgm:spPr/>
    </dgm:pt>
    <dgm:pt modelId="{B90E189F-54A1-446E-B14E-5B808527F88C}" type="pres">
      <dgm:prSet presAssocID="{F938FC3D-6A60-4F70-B494-9AF4CEA31823}" presName="sibTrans" presStyleLbl="sibTrans2D1" presStyleIdx="2" presStyleCnt="7"/>
      <dgm:spPr/>
    </dgm:pt>
    <dgm:pt modelId="{ADB79585-5889-4D3D-BC11-AEDB33B3B4FD}" type="pres">
      <dgm:prSet presAssocID="{F938FC3D-6A60-4F70-B494-9AF4CEA31823}" presName="connectorText" presStyleLbl="sibTrans2D1" presStyleIdx="2" presStyleCnt="7"/>
      <dgm:spPr/>
    </dgm:pt>
    <dgm:pt modelId="{874535F0-5F7D-467B-92B9-16D7E5B2D303}" type="pres">
      <dgm:prSet presAssocID="{61289B04-FFDD-46E6-9337-8844DD256498}" presName="node" presStyleLbl="node1" presStyleIdx="3" presStyleCnt="8">
        <dgm:presLayoutVars>
          <dgm:bulletEnabled val="1"/>
        </dgm:presLayoutVars>
      </dgm:prSet>
      <dgm:spPr>
        <a:xfrm>
          <a:off x="2756438" y="232869"/>
          <a:ext cx="655718" cy="467199"/>
        </a:xfrm>
        <a:prstGeom prst="roundRect">
          <a:avLst>
            <a:gd name="adj" fmla="val 10000"/>
          </a:avLst>
        </a:prstGeom>
      </dgm:spPr>
    </dgm:pt>
    <dgm:pt modelId="{2FC22544-1576-49BF-9451-091E01C954FC}" type="pres">
      <dgm:prSet presAssocID="{10FFB19E-6DAB-4CCF-A008-D0A24434F7A6}" presName="sibTrans" presStyleLbl="sibTrans2D1" presStyleIdx="3" presStyleCnt="7"/>
      <dgm:spPr/>
    </dgm:pt>
    <dgm:pt modelId="{9ABD45A8-A274-4EFA-AF93-AC8FE5415942}" type="pres">
      <dgm:prSet presAssocID="{10FFB19E-6DAB-4CCF-A008-D0A24434F7A6}" presName="connectorText" presStyleLbl="sibTrans2D1" presStyleIdx="3" presStyleCnt="7"/>
      <dgm:spPr/>
    </dgm:pt>
    <dgm:pt modelId="{FD3D4580-4AED-459F-96D5-5E421F94F3DB}" type="pres">
      <dgm:prSet presAssocID="{84F1BE20-81EC-4689-95B3-F2D4513EED71}" presName="node" presStyleLbl="node1" presStyleIdx="4" presStyleCnt="8">
        <dgm:presLayoutVars>
          <dgm:bulletEnabled val="1"/>
        </dgm:presLayoutVars>
      </dgm:prSet>
      <dgm:spPr/>
    </dgm:pt>
    <dgm:pt modelId="{B932987C-F1B1-4AEA-99AD-2FABF7930E10}" type="pres">
      <dgm:prSet presAssocID="{FEE39232-9A9A-4C0E-83EB-6C3F74C55B6B}" presName="sibTrans" presStyleLbl="sibTrans2D1" presStyleIdx="4" presStyleCnt="7"/>
      <dgm:spPr/>
    </dgm:pt>
    <dgm:pt modelId="{71E46E24-F055-43D1-925A-2107A4177899}" type="pres">
      <dgm:prSet presAssocID="{FEE39232-9A9A-4C0E-83EB-6C3F74C55B6B}" presName="connectorText" presStyleLbl="sibTrans2D1" presStyleIdx="4" presStyleCnt="7"/>
      <dgm:spPr/>
    </dgm:pt>
    <dgm:pt modelId="{2BAFE257-C6BC-4BC1-AB5D-01C7249E59D0}" type="pres">
      <dgm:prSet presAssocID="{B67D30E4-2654-49F0-AB6F-13DA3DCA5BEE}" presName="node" presStyleLbl="node1" presStyleIdx="5" presStyleCnt="8">
        <dgm:presLayoutVars>
          <dgm:bulletEnabled val="1"/>
        </dgm:presLayoutVars>
      </dgm:prSet>
      <dgm:spPr>
        <a:xfrm>
          <a:off x="4592448" y="232869"/>
          <a:ext cx="655718" cy="467199"/>
        </a:xfrm>
        <a:prstGeom prst="roundRect">
          <a:avLst>
            <a:gd name="adj" fmla="val 10000"/>
          </a:avLst>
        </a:prstGeom>
      </dgm:spPr>
    </dgm:pt>
    <dgm:pt modelId="{89CDC239-C123-48E0-85B0-50F7DAB763B1}" type="pres">
      <dgm:prSet presAssocID="{2BD908BF-8758-46BF-804C-4C2C0BF254A6}" presName="sibTrans" presStyleLbl="sibTrans2D1" presStyleIdx="5" presStyleCnt="7"/>
      <dgm:spPr/>
    </dgm:pt>
    <dgm:pt modelId="{CDDBA815-5909-44A9-86FE-75B757B2216F}" type="pres">
      <dgm:prSet presAssocID="{2BD908BF-8758-46BF-804C-4C2C0BF254A6}" presName="connectorText" presStyleLbl="sibTrans2D1" presStyleIdx="5" presStyleCnt="7"/>
      <dgm:spPr/>
    </dgm:pt>
    <dgm:pt modelId="{00263420-6154-4690-8C58-42C93E3B6308}" type="pres">
      <dgm:prSet presAssocID="{342F7286-9E14-4107-8B12-6F52CD3DA0DC}" presName="node" presStyleLbl="node1" presStyleIdx="6" presStyleCnt="8">
        <dgm:presLayoutVars>
          <dgm:bulletEnabled val="1"/>
        </dgm:presLayoutVars>
      </dgm:prSet>
      <dgm:spPr>
        <a:xfrm>
          <a:off x="5510454" y="232869"/>
          <a:ext cx="655718" cy="467199"/>
        </a:xfrm>
        <a:prstGeom prst="roundRect">
          <a:avLst>
            <a:gd name="adj" fmla="val 10000"/>
          </a:avLst>
        </a:prstGeom>
      </dgm:spPr>
    </dgm:pt>
    <dgm:pt modelId="{7549FBCB-57F2-4ED4-B263-2E343263C8A1}" type="pres">
      <dgm:prSet presAssocID="{6286D1D4-EC2F-452A-BC67-0528E91A6D2D}" presName="sibTrans" presStyleLbl="sibTrans2D1" presStyleIdx="6" presStyleCnt="7"/>
      <dgm:spPr/>
    </dgm:pt>
    <dgm:pt modelId="{AA17439C-204F-4D51-A5AE-831632E2BF8A}" type="pres">
      <dgm:prSet presAssocID="{6286D1D4-EC2F-452A-BC67-0528E91A6D2D}" presName="connectorText" presStyleLbl="sibTrans2D1" presStyleIdx="6" presStyleCnt="7"/>
      <dgm:spPr/>
    </dgm:pt>
    <dgm:pt modelId="{0D18CAF5-5D67-4601-AD02-DABEE7C0B933}" type="pres">
      <dgm:prSet presAssocID="{138B538E-014A-4C53-9436-38EFDB90D732}" presName="node" presStyleLbl="node1" presStyleIdx="7" presStyleCnt="8">
        <dgm:presLayoutVars>
          <dgm:bulletEnabled val="1"/>
        </dgm:presLayoutVars>
      </dgm:prSet>
      <dgm:spPr/>
    </dgm:pt>
  </dgm:ptLst>
  <dgm:cxnLst>
    <dgm:cxn modelId="{1D8D5102-BD87-42CA-8A29-E6AB3769CDD7}" type="presOf" srcId="{2BD908BF-8758-46BF-804C-4C2C0BF254A6}" destId="{89CDC239-C123-48E0-85B0-50F7DAB763B1}" srcOrd="0" destOrd="0" presId="urn:microsoft.com/office/officeart/2005/8/layout/process1"/>
    <dgm:cxn modelId="{8957E504-01CE-417C-8B4C-958A807A7C23}" type="presOf" srcId="{C1B6AC29-0BB9-440C-84B0-0844703FA377}" destId="{CE581F41-514F-4683-AC06-EBA79820EC09}" srcOrd="0" destOrd="0" presId="urn:microsoft.com/office/officeart/2005/8/layout/process1"/>
    <dgm:cxn modelId="{6777680A-EE53-492A-8BBE-5C3D7EEAF77C}" type="presOf" srcId="{10FFB19E-6DAB-4CCF-A008-D0A24434F7A6}" destId="{9ABD45A8-A274-4EFA-AF93-AC8FE5415942}" srcOrd="1" destOrd="0" presId="urn:microsoft.com/office/officeart/2005/8/layout/process1"/>
    <dgm:cxn modelId="{5216E319-01AF-4940-9352-A4F4E336D207}" srcId="{817AF83F-6F10-4D6E-8647-2529F045207B}" destId="{84F1BE20-81EC-4689-95B3-F2D4513EED71}" srcOrd="4" destOrd="0" parTransId="{26EBC67E-4B14-4762-BF2A-FD216E768A8A}" sibTransId="{FEE39232-9A9A-4C0E-83EB-6C3F74C55B6B}"/>
    <dgm:cxn modelId="{7421FE20-CEDA-463B-A2AA-74107E2270A3}" type="presOf" srcId="{84F1BE20-81EC-4689-95B3-F2D4513EED71}" destId="{FD3D4580-4AED-459F-96D5-5E421F94F3DB}" srcOrd="0" destOrd="0" presId="urn:microsoft.com/office/officeart/2005/8/layout/process1"/>
    <dgm:cxn modelId="{A594F02B-E984-49D7-88CA-13DB42622790}" type="presOf" srcId="{E08AB736-B74C-4635-B013-35C32FC04004}" destId="{E5FC07EC-D746-4ED7-88BC-2DF99C5B0355}" srcOrd="0" destOrd="0" presId="urn:microsoft.com/office/officeart/2005/8/layout/process1"/>
    <dgm:cxn modelId="{3977042F-D7EB-4223-BEE3-175FDC58E845}" type="presOf" srcId="{2BD908BF-8758-46BF-804C-4C2C0BF254A6}" destId="{CDDBA815-5909-44A9-86FE-75B757B2216F}" srcOrd="1" destOrd="0" presId="urn:microsoft.com/office/officeart/2005/8/layout/process1"/>
    <dgm:cxn modelId="{C380485F-AC06-4B43-A680-5A18799A79A8}" type="presOf" srcId="{817AF83F-6F10-4D6E-8647-2529F045207B}" destId="{53A50545-E142-41DF-B3C8-5EA54BAB9A70}" srcOrd="0" destOrd="0" presId="urn:microsoft.com/office/officeart/2005/8/layout/process1"/>
    <dgm:cxn modelId="{3DB8BE62-F6D8-47B4-9FBC-E6A75B532C98}" type="presOf" srcId="{6286D1D4-EC2F-452A-BC67-0528E91A6D2D}" destId="{7549FBCB-57F2-4ED4-B263-2E343263C8A1}" srcOrd="0" destOrd="0" presId="urn:microsoft.com/office/officeart/2005/8/layout/process1"/>
    <dgm:cxn modelId="{92518B64-EC41-44F8-A0E7-BBF14B8D4DA1}" srcId="{817AF83F-6F10-4D6E-8647-2529F045207B}" destId="{138B538E-014A-4C53-9436-38EFDB90D732}" srcOrd="7" destOrd="0" parTransId="{3EFD62BD-2E6F-43F9-8476-50C2A87364C4}" sibTransId="{3B287DF0-AD14-4C76-A8F4-3CCB25C8EF4D}"/>
    <dgm:cxn modelId="{B8090749-7010-4B23-94CD-3CAEEEF4E3A0}" srcId="{817AF83F-6F10-4D6E-8647-2529F045207B}" destId="{7A394F9B-5453-4609-B4C8-947225D6B8AB}" srcOrd="1" destOrd="0" parTransId="{A101C6F2-A797-43D2-8304-4F19DCAC5F95}" sibTransId="{E08AB736-B74C-4635-B013-35C32FC04004}"/>
    <dgm:cxn modelId="{DCFD9D4B-8F1C-4C20-BE09-97923430A522}" type="presOf" srcId="{40F44CB4-A5DA-428D-9D47-4BD42530A911}" destId="{4C15B1B8-2E45-4FD7-AC58-EEB694071AAA}" srcOrd="1" destOrd="0" presId="urn:microsoft.com/office/officeart/2005/8/layout/process1"/>
    <dgm:cxn modelId="{F004586F-F3EA-46D0-A856-2236F26E692A}" type="presOf" srcId="{FEE39232-9A9A-4C0E-83EB-6C3F74C55B6B}" destId="{71E46E24-F055-43D1-925A-2107A4177899}" srcOrd="1" destOrd="0" presId="urn:microsoft.com/office/officeart/2005/8/layout/process1"/>
    <dgm:cxn modelId="{CB847C52-2216-49CA-9A98-BF774B8F1FF9}" srcId="{817AF83F-6F10-4D6E-8647-2529F045207B}" destId="{528865A8-3E21-4E31-9EF4-FCFE1E705BEC}" srcOrd="2" destOrd="0" parTransId="{C85BEBA7-10D8-4F27-814F-F9B9AEC9495A}" sibTransId="{F938FC3D-6A60-4F70-B494-9AF4CEA31823}"/>
    <dgm:cxn modelId="{74B1CB53-8A73-4DBB-B2FB-AA7D346FE2A6}" type="presOf" srcId="{138B538E-014A-4C53-9436-38EFDB90D732}" destId="{0D18CAF5-5D67-4601-AD02-DABEE7C0B933}" srcOrd="0" destOrd="0" presId="urn:microsoft.com/office/officeart/2005/8/layout/process1"/>
    <dgm:cxn modelId="{61C53F7A-083B-49AC-A32C-C9C9E2B14791}" srcId="{817AF83F-6F10-4D6E-8647-2529F045207B}" destId="{B67D30E4-2654-49F0-AB6F-13DA3DCA5BEE}" srcOrd="5" destOrd="0" parTransId="{790EC94A-43AB-4DE2-A38E-EE4339002512}" sibTransId="{2BD908BF-8758-46BF-804C-4C2C0BF254A6}"/>
    <dgm:cxn modelId="{9C53EA8C-836E-4D30-A72A-848EF8F0400D}" type="presOf" srcId="{528865A8-3E21-4E31-9EF4-FCFE1E705BEC}" destId="{FB3030D5-8F3C-43A9-8411-937204E3ADCE}" srcOrd="0" destOrd="0" presId="urn:microsoft.com/office/officeart/2005/8/layout/process1"/>
    <dgm:cxn modelId="{3BDC3998-4265-4BBD-935B-206206A6A628}" type="presOf" srcId="{61289B04-FFDD-46E6-9337-8844DD256498}" destId="{874535F0-5F7D-467B-92B9-16D7E5B2D303}" srcOrd="0" destOrd="0" presId="urn:microsoft.com/office/officeart/2005/8/layout/process1"/>
    <dgm:cxn modelId="{1DFEC599-CFE2-48CE-AEE3-A9E43A36260D}" srcId="{817AF83F-6F10-4D6E-8647-2529F045207B}" destId="{342F7286-9E14-4107-8B12-6F52CD3DA0DC}" srcOrd="6" destOrd="0" parTransId="{B8CA367F-C31D-4941-941D-29B8FED2D903}" sibTransId="{6286D1D4-EC2F-452A-BC67-0528E91A6D2D}"/>
    <dgm:cxn modelId="{E06CCD99-B78D-4027-8064-8D546B58F6C4}" type="presOf" srcId="{E08AB736-B74C-4635-B013-35C32FC04004}" destId="{BE29CEC5-3232-495A-800A-9AE2636AB09E}" srcOrd="1" destOrd="0" presId="urn:microsoft.com/office/officeart/2005/8/layout/process1"/>
    <dgm:cxn modelId="{60836CAC-C719-43B5-BEA6-D76108D6C74B}" type="presOf" srcId="{6286D1D4-EC2F-452A-BC67-0528E91A6D2D}" destId="{AA17439C-204F-4D51-A5AE-831632E2BF8A}" srcOrd="1" destOrd="0" presId="urn:microsoft.com/office/officeart/2005/8/layout/process1"/>
    <dgm:cxn modelId="{3305C4AD-00B9-4BD3-835C-0DF0DC507125}" type="presOf" srcId="{FEE39232-9A9A-4C0E-83EB-6C3F74C55B6B}" destId="{B932987C-F1B1-4AEA-99AD-2FABF7930E10}" srcOrd="0" destOrd="0" presId="urn:microsoft.com/office/officeart/2005/8/layout/process1"/>
    <dgm:cxn modelId="{2877F4B6-5440-49C4-9AED-43AC9AC82B17}" type="presOf" srcId="{B67D30E4-2654-49F0-AB6F-13DA3DCA5BEE}" destId="{2BAFE257-C6BC-4BC1-AB5D-01C7249E59D0}" srcOrd="0" destOrd="0" presId="urn:microsoft.com/office/officeart/2005/8/layout/process1"/>
    <dgm:cxn modelId="{AF1B6DBC-5E1C-48A0-BD0C-CCAA5AF4E43F}" type="presOf" srcId="{F938FC3D-6A60-4F70-B494-9AF4CEA31823}" destId="{B90E189F-54A1-446E-B14E-5B808527F88C}" srcOrd="0" destOrd="0" presId="urn:microsoft.com/office/officeart/2005/8/layout/process1"/>
    <dgm:cxn modelId="{255C70C0-7A77-404C-B3BD-2E1363C0AC72}" type="presOf" srcId="{342F7286-9E14-4107-8B12-6F52CD3DA0DC}" destId="{00263420-6154-4690-8C58-42C93E3B6308}" srcOrd="0" destOrd="0" presId="urn:microsoft.com/office/officeart/2005/8/layout/process1"/>
    <dgm:cxn modelId="{3A646ED8-1079-4C3E-8BD3-2ABCB16AC9DE}" srcId="{817AF83F-6F10-4D6E-8647-2529F045207B}" destId="{61289B04-FFDD-46E6-9337-8844DD256498}" srcOrd="3" destOrd="0" parTransId="{BADE2931-E3AA-41F1-8389-8658D3CBAAC7}" sibTransId="{10FFB19E-6DAB-4CCF-A008-D0A24434F7A6}"/>
    <dgm:cxn modelId="{F1AFF0D9-26CB-4900-9DC0-6411DECC065F}" srcId="{817AF83F-6F10-4D6E-8647-2529F045207B}" destId="{C1B6AC29-0BB9-440C-84B0-0844703FA377}" srcOrd="0" destOrd="0" parTransId="{9945E835-001F-4699-89CD-4E01D2A7E1B0}" sibTransId="{40F44CB4-A5DA-428D-9D47-4BD42530A911}"/>
    <dgm:cxn modelId="{2BE5CDDC-38A8-438D-9A35-6E20C46412B5}" type="presOf" srcId="{10FFB19E-6DAB-4CCF-A008-D0A24434F7A6}" destId="{2FC22544-1576-49BF-9451-091E01C954FC}" srcOrd="0" destOrd="0" presId="urn:microsoft.com/office/officeart/2005/8/layout/process1"/>
    <dgm:cxn modelId="{B6BAF6DF-CF7B-4D31-BBF2-3CDE0B9DC014}" type="presOf" srcId="{F938FC3D-6A60-4F70-B494-9AF4CEA31823}" destId="{ADB79585-5889-4D3D-BC11-AEDB33B3B4FD}" srcOrd="1" destOrd="0" presId="urn:microsoft.com/office/officeart/2005/8/layout/process1"/>
    <dgm:cxn modelId="{899ECBE5-A2AD-47C1-BE8A-2E2F7AA0CE21}" type="presOf" srcId="{40F44CB4-A5DA-428D-9D47-4BD42530A911}" destId="{D369A29D-34F7-43B9-8D5F-166B2FF11015}" srcOrd="0" destOrd="0" presId="urn:microsoft.com/office/officeart/2005/8/layout/process1"/>
    <dgm:cxn modelId="{FA2219FF-A89F-40BA-B179-7F5398C0602B}" type="presOf" srcId="{7A394F9B-5453-4609-B4C8-947225D6B8AB}" destId="{B81BF24D-34B7-4DEC-AA53-87A6B26825CE}" srcOrd="0" destOrd="0" presId="urn:microsoft.com/office/officeart/2005/8/layout/process1"/>
    <dgm:cxn modelId="{D4A63161-8982-4C1A-A0A1-1F05CA4F40F0}" type="presParOf" srcId="{53A50545-E142-41DF-B3C8-5EA54BAB9A70}" destId="{CE581F41-514F-4683-AC06-EBA79820EC09}" srcOrd="0" destOrd="0" presId="urn:microsoft.com/office/officeart/2005/8/layout/process1"/>
    <dgm:cxn modelId="{FAD610E1-1079-4DDD-857A-A0C232D9F711}" type="presParOf" srcId="{53A50545-E142-41DF-B3C8-5EA54BAB9A70}" destId="{D369A29D-34F7-43B9-8D5F-166B2FF11015}" srcOrd="1" destOrd="0" presId="urn:microsoft.com/office/officeart/2005/8/layout/process1"/>
    <dgm:cxn modelId="{88B2CC98-7BB4-4569-B398-2E5F46C4403E}" type="presParOf" srcId="{D369A29D-34F7-43B9-8D5F-166B2FF11015}" destId="{4C15B1B8-2E45-4FD7-AC58-EEB694071AAA}" srcOrd="0" destOrd="0" presId="urn:microsoft.com/office/officeart/2005/8/layout/process1"/>
    <dgm:cxn modelId="{38E86A0A-09DC-49F1-A340-484EDCA8B417}" type="presParOf" srcId="{53A50545-E142-41DF-B3C8-5EA54BAB9A70}" destId="{B81BF24D-34B7-4DEC-AA53-87A6B26825CE}" srcOrd="2" destOrd="0" presId="urn:microsoft.com/office/officeart/2005/8/layout/process1"/>
    <dgm:cxn modelId="{B1EF00D4-032A-4CB0-B616-C80550A07940}" type="presParOf" srcId="{53A50545-E142-41DF-B3C8-5EA54BAB9A70}" destId="{E5FC07EC-D746-4ED7-88BC-2DF99C5B0355}" srcOrd="3" destOrd="0" presId="urn:microsoft.com/office/officeart/2005/8/layout/process1"/>
    <dgm:cxn modelId="{269366C0-3D58-4C65-BF65-64E79AC446F2}" type="presParOf" srcId="{E5FC07EC-D746-4ED7-88BC-2DF99C5B0355}" destId="{BE29CEC5-3232-495A-800A-9AE2636AB09E}" srcOrd="0" destOrd="0" presId="urn:microsoft.com/office/officeart/2005/8/layout/process1"/>
    <dgm:cxn modelId="{F5296F21-DB52-4721-978F-2D9D2F118E26}" type="presParOf" srcId="{53A50545-E142-41DF-B3C8-5EA54BAB9A70}" destId="{FB3030D5-8F3C-43A9-8411-937204E3ADCE}" srcOrd="4" destOrd="0" presId="urn:microsoft.com/office/officeart/2005/8/layout/process1"/>
    <dgm:cxn modelId="{C8BD9435-A814-47F4-9C3E-AE4D706359D5}" type="presParOf" srcId="{53A50545-E142-41DF-B3C8-5EA54BAB9A70}" destId="{B90E189F-54A1-446E-B14E-5B808527F88C}" srcOrd="5" destOrd="0" presId="urn:microsoft.com/office/officeart/2005/8/layout/process1"/>
    <dgm:cxn modelId="{5F9D8BA6-321B-4355-B329-4B351B5245DC}" type="presParOf" srcId="{B90E189F-54A1-446E-B14E-5B808527F88C}" destId="{ADB79585-5889-4D3D-BC11-AEDB33B3B4FD}" srcOrd="0" destOrd="0" presId="urn:microsoft.com/office/officeart/2005/8/layout/process1"/>
    <dgm:cxn modelId="{7753E0BF-F60D-42A1-B025-861975AFE70E}" type="presParOf" srcId="{53A50545-E142-41DF-B3C8-5EA54BAB9A70}" destId="{874535F0-5F7D-467B-92B9-16D7E5B2D303}" srcOrd="6" destOrd="0" presId="urn:microsoft.com/office/officeart/2005/8/layout/process1"/>
    <dgm:cxn modelId="{AF17CAFB-421E-4C0B-BA25-75890DC2CBB9}" type="presParOf" srcId="{53A50545-E142-41DF-B3C8-5EA54BAB9A70}" destId="{2FC22544-1576-49BF-9451-091E01C954FC}" srcOrd="7" destOrd="0" presId="urn:microsoft.com/office/officeart/2005/8/layout/process1"/>
    <dgm:cxn modelId="{71FBB72D-EF90-4269-8AA2-B3B66B52538F}" type="presParOf" srcId="{2FC22544-1576-49BF-9451-091E01C954FC}" destId="{9ABD45A8-A274-4EFA-AF93-AC8FE5415942}" srcOrd="0" destOrd="0" presId="urn:microsoft.com/office/officeart/2005/8/layout/process1"/>
    <dgm:cxn modelId="{D442139A-E264-462C-8E54-EED34BEB65B0}" type="presParOf" srcId="{53A50545-E142-41DF-B3C8-5EA54BAB9A70}" destId="{FD3D4580-4AED-459F-96D5-5E421F94F3DB}" srcOrd="8" destOrd="0" presId="urn:microsoft.com/office/officeart/2005/8/layout/process1"/>
    <dgm:cxn modelId="{48DDC390-E532-4CAD-9079-D63DC21EEB19}" type="presParOf" srcId="{53A50545-E142-41DF-B3C8-5EA54BAB9A70}" destId="{B932987C-F1B1-4AEA-99AD-2FABF7930E10}" srcOrd="9" destOrd="0" presId="urn:microsoft.com/office/officeart/2005/8/layout/process1"/>
    <dgm:cxn modelId="{2D0B43E4-0398-462F-BE37-811000B7681A}" type="presParOf" srcId="{B932987C-F1B1-4AEA-99AD-2FABF7930E10}" destId="{71E46E24-F055-43D1-925A-2107A4177899}" srcOrd="0" destOrd="0" presId="urn:microsoft.com/office/officeart/2005/8/layout/process1"/>
    <dgm:cxn modelId="{D0DD06A0-E8A9-4127-9995-961385B92CCF}" type="presParOf" srcId="{53A50545-E142-41DF-B3C8-5EA54BAB9A70}" destId="{2BAFE257-C6BC-4BC1-AB5D-01C7249E59D0}" srcOrd="10" destOrd="0" presId="urn:microsoft.com/office/officeart/2005/8/layout/process1"/>
    <dgm:cxn modelId="{40ACB913-AA27-4253-A92D-9E517B9E0302}" type="presParOf" srcId="{53A50545-E142-41DF-B3C8-5EA54BAB9A70}" destId="{89CDC239-C123-48E0-85B0-50F7DAB763B1}" srcOrd="11" destOrd="0" presId="urn:microsoft.com/office/officeart/2005/8/layout/process1"/>
    <dgm:cxn modelId="{75180095-148C-4414-84D6-95C944C7F958}" type="presParOf" srcId="{89CDC239-C123-48E0-85B0-50F7DAB763B1}" destId="{CDDBA815-5909-44A9-86FE-75B757B2216F}" srcOrd="0" destOrd="0" presId="urn:microsoft.com/office/officeart/2005/8/layout/process1"/>
    <dgm:cxn modelId="{DBAB4390-D076-4D1B-9E71-DF5EB172A32A}" type="presParOf" srcId="{53A50545-E142-41DF-B3C8-5EA54BAB9A70}" destId="{00263420-6154-4690-8C58-42C93E3B6308}" srcOrd="12" destOrd="0" presId="urn:microsoft.com/office/officeart/2005/8/layout/process1"/>
    <dgm:cxn modelId="{83A7604E-3686-4ECF-AF36-D4273114C8BE}" type="presParOf" srcId="{53A50545-E142-41DF-B3C8-5EA54BAB9A70}" destId="{7549FBCB-57F2-4ED4-B263-2E343263C8A1}" srcOrd="13" destOrd="0" presId="urn:microsoft.com/office/officeart/2005/8/layout/process1"/>
    <dgm:cxn modelId="{95FD4252-A4E3-42E9-9544-DB8977532D71}" type="presParOf" srcId="{7549FBCB-57F2-4ED4-B263-2E343263C8A1}" destId="{AA17439C-204F-4D51-A5AE-831632E2BF8A}" srcOrd="0" destOrd="0" presId="urn:microsoft.com/office/officeart/2005/8/layout/process1"/>
    <dgm:cxn modelId="{F2ABC527-1F1D-4494-B36D-62F1EBDB845A}" type="presParOf" srcId="{53A50545-E142-41DF-B3C8-5EA54BAB9A70}" destId="{0D18CAF5-5D67-4601-AD02-DABEE7C0B933}" srcOrd="1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81F41-514F-4683-AC06-EBA79820EC09}">
      <dsp:nvSpPr>
        <dsp:cNvPr id="0" name=""/>
        <dsp:cNvSpPr/>
      </dsp:nvSpPr>
      <dsp:spPr>
        <a:xfrm>
          <a:off x="2422" y="2039700"/>
          <a:ext cx="655718" cy="467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OL 491/591</a:t>
          </a:r>
        </a:p>
      </dsp:txBody>
      <dsp:txXfrm>
        <a:off x="16106" y="2053384"/>
        <a:ext cx="628350" cy="439831"/>
      </dsp:txXfrm>
    </dsp:sp>
    <dsp:sp modelId="{D369A29D-34F7-43B9-8D5F-166B2FF11015}">
      <dsp:nvSpPr>
        <dsp:cNvPr id="0" name=""/>
        <dsp:cNvSpPr/>
      </dsp:nvSpPr>
      <dsp:spPr>
        <a:xfrm>
          <a:off x="723712" y="2191990"/>
          <a:ext cx="139012" cy="1626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723712" y="2224514"/>
        <a:ext cx="97308" cy="97570"/>
      </dsp:txXfrm>
    </dsp:sp>
    <dsp:sp modelId="{B81BF24D-34B7-4DEC-AA53-87A6B26825CE}">
      <dsp:nvSpPr>
        <dsp:cNvPr id="0" name=""/>
        <dsp:cNvSpPr/>
      </dsp:nvSpPr>
      <dsp:spPr>
        <a:xfrm>
          <a:off x="920427" y="2039700"/>
          <a:ext cx="655718" cy="467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OL 492/592</a:t>
          </a:r>
        </a:p>
      </dsp:txBody>
      <dsp:txXfrm>
        <a:off x="934111" y="2053384"/>
        <a:ext cx="628350" cy="439831"/>
      </dsp:txXfrm>
    </dsp:sp>
    <dsp:sp modelId="{E5FC07EC-D746-4ED7-88BC-2DF99C5B0355}">
      <dsp:nvSpPr>
        <dsp:cNvPr id="0" name=""/>
        <dsp:cNvSpPr/>
      </dsp:nvSpPr>
      <dsp:spPr>
        <a:xfrm>
          <a:off x="1641717" y="2191990"/>
          <a:ext cx="139012" cy="1626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641717" y="2224514"/>
        <a:ext cx="97308" cy="97570"/>
      </dsp:txXfrm>
    </dsp:sp>
    <dsp:sp modelId="{FB3030D5-8F3C-43A9-8411-937204E3ADCE}">
      <dsp:nvSpPr>
        <dsp:cNvPr id="0" name=""/>
        <dsp:cNvSpPr/>
      </dsp:nvSpPr>
      <dsp:spPr>
        <a:xfrm>
          <a:off x="1838432" y="2039700"/>
          <a:ext cx="655718" cy="467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OL 493/593</a:t>
          </a:r>
        </a:p>
      </dsp:txBody>
      <dsp:txXfrm>
        <a:off x="1852116" y="2053384"/>
        <a:ext cx="628350" cy="439831"/>
      </dsp:txXfrm>
    </dsp:sp>
    <dsp:sp modelId="{B90E189F-54A1-446E-B14E-5B808527F88C}">
      <dsp:nvSpPr>
        <dsp:cNvPr id="0" name=""/>
        <dsp:cNvSpPr/>
      </dsp:nvSpPr>
      <dsp:spPr>
        <a:xfrm>
          <a:off x="2559722" y="2191990"/>
          <a:ext cx="139012" cy="1626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559722" y="2224514"/>
        <a:ext cx="97308" cy="97570"/>
      </dsp:txXfrm>
    </dsp:sp>
    <dsp:sp modelId="{874535F0-5F7D-467B-92B9-16D7E5B2D303}">
      <dsp:nvSpPr>
        <dsp:cNvPr id="0" name=""/>
        <dsp:cNvSpPr/>
      </dsp:nvSpPr>
      <dsp:spPr>
        <a:xfrm>
          <a:off x="2756438" y="2039700"/>
          <a:ext cx="655718" cy="467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OL 494/594</a:t>
          </a:r>
        </a:p>
      </dsp:txBody>
      <dsp:txXfrm>
        <a:off x="2770122" y="2053384"/>
        <a:ext cx="628350" cy="439831"/>
      </dsp:txXfrm>
    </dsp:sp>
    <dsp:sp modelId="{2FC22544-1576-49BF-9451-091E01C954FC}">
      <dsp:nvSpPr>
        <dsp:cNvPr id="0" name=""/>
        <dsp:cNvSpPr/>
      </dsp:nvSpPr>
      <dsp:spPr>
        <a:xfrm>
          <a:off x="3477728" y="2191990"/>
          <a:ext cx="139012" cy="1626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477728" y="2224514"/>
        <a:ext cx="97308" cy="97570"/>
      </dsp:txXfrm>
    </dsp:sp>
    <dsp:sp modelId="{FD3D4580-4AED-459F-96D5-5E421F94F3DB}">
      <dsp:nvSpPr>
        <dsp:cNvPr id="0" name=""/>
        <dsp:cNvSpPr/>
      </dsp:nvSpPr>
      <dsp:spPr>
        <a:xfrm>
          <a:off x="3674443" y="2039700"/>
          <a:ext cx="655718" cy="467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OL 491/591</a:t>
          </a:r>
        </a:p>
      </dsp:txBody>
      <dsp:txXfrm>
        <a:off x="3688127" y="2053384"/>
        <a:ext cx="628350" cy="439831"/>
      </dsp:txXfrm>
    </dsp:sp>
    <dsp:sp modelId="{B932987C-F1B1-4AEA-99AD-2FABF7930E10}">
      <dsp:nvSpPr>
        <dsp:cNvPr id="0" name=""/>
        <dsp:cNvSpPr/>
      </dsp:nvSpPr>
      <dsp:spPr>
        <a:xfrm>
          <a:off x="4395733" y="2191990"/>
          <a:ext cx="139012" cy="1626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395733" y="2224514"/>
        <a:ext cx="97308" cy="97570"/>
      </dsp:txXfrm>
    </dsp:sp>
    <dsp:sp modelId="{2BAFE257-C6BC-4BC1-AB5D-01C7249E59D0}">
      <dsp:nvSpPr>
        <dsp:cNvPr id="0" name=""/>
        <dsp:cNvSpPr/>
      </dsp:nvSpPr>
      <dsp:spPr>
        <a:xfrm>
          <a:off x="4592448" y="2039700"/>
          <a:ext cx="655718" cy="467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OL 492/592</a:t>
          </a:r>
        </a:p>
      </dsp:txBody>
      <dsp:txXfrm>
        <a:off x="4606132" y="2053384"/>
        <a:ext cx="628350" cy="439831"/>
      </dsp:txXfrm>
    </dsp:sp>
    <dsp:sp modelId="{89CDC239-C123-48E0-85B0-50F7DAB763B1}">
      <dsp:nvSpPr>
        <dsp:cNvPr id="0" name=""/>
        <dsp:cNvSpPr/>
      </dsp:nvSpPr>
      <dsp:spPr>
        <a:xfrm>
          <a:off x="5313738" y="2191990"/>
          <a:ext cx="139012" cy="1626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5313738" y="2224514"/>
        <a:ext cx="97308" cy="97570"/>
      </dsp:txXfrm>
    </dsp:sp>
    <dsp:sp modelId="{0D18CAF5-5D67-4601-AD02-DABEE7C0B933}">
      <dsp:nvSpPr>
        <dsp:cNvPr id="0" name=""/>
        <dsp:cNvSpPr/>
      </dsp:nvSpPr>
      <dsp:spPr>
        <a:xfrm>
          <a:off x="5510454" y="2039700"/>
          <a:ext cx="655718" cy="467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OL 493/593</a:t>
          </a:r>
        </a:p>
      </dsp:txBody>
      <dsp:txXfrm>
        <a:off x="5524138" y="2053384"/>
        <a:ext cx="628350" cy="439831"/>
      </dsp:txXfrm>
    </dsp:sp>
    <dsp:sp modelId="{FEE9C72E-8B48-4EB8-9BAE-E1B5F557553E}">
      <dsp:nvSpPr>
        <dsp:cNvPr id="0" name=""/>
        <dsp:cNvSpPr/>
      </dsp:nvSpPr>
      <dsp:spPr>
        <a:xfrm>
          <a:off x="6231744" y="2191990"/>
          <a:ext cx="139012" cy="1626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6231744" y="2224514"/>
        <a:ext cx="97308" cy="97570"/>
      </dsp:txXfrm>
    </dsp:sp>
    <dsp:sp modelId="{63F43E0F-B3FF-42A9-9B44-55174D6ED33E}">
      <dsp:nvSpPr>
        <dsp:cNvPr id="0" name=""/>
        <dsp:cNvSpPr/>
      </dsp:nvSpPr>
      <dsp:spPr>
        <a:xfrm>
          <a:off x="6428459" y="2039700"/>
          <a:ext cx="655718" cy="4671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OL 494/594</a:t>
          </a:r>
        </a:p>
      </dsp:txBody>
      <dsp:txXfrm>
        <a:off x="6442143" y="2053384"/>
        <a:ext cx="628350" cy="4398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81F41-514F-4683-AC06-EBA79820EC09}">
      <dsp:nvSpPr>
        <dsp:cNvPr id="0" name=""/>
        <dsp:cNvSpPr/>
      </dsp:nvSpPr>
      <dsp:spPr>
        <a:xfrm>
          <a:off x="2422" y="2076584"/>
          <a:ext cx="655718" cy="393430"/>
        </a:xfrm>
        <a:prstGeom prst="roundRect">
          <a:avLst>
            <a:gd name="adj" fmla="val 10000"/>
          </a:avLst>
        </a:prstGeom>
        <a:solidFill>
          <a:srgbClr val="FF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OL 611 -</a:t>
          </a:r>
        </a:p>
      </dsp:txBody>
      <dsp:txXfrm>
        <a:off x="13945" y="2088107"/>
        <a:ext cx="632672" cy="370384"/>
      </dsp:txXfrm>
    </dsp:sp>
    <dsp:sp modelId="{D369A29D-34F7-43B9-8D5F-166B2FF11015}">
      <dsp:nvSpPr>
        <dsp:cNvPr id="0" name=""/>
        <dsp:cNvSpPr/>
      </dsp:nvSpPr>
      <dsp:spPr>
        <a:xfrm>
          <a:off x="723712" y="2191990"/>
          <a:ext cx="139012" cy="1626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723712" y="2224514"/>
        <a:ext cx="97308" cy="97570"/>
      </dsp:txXfrm>
    </dsp:sp>
    <dsp:sp modelId="{B81BF24D-34B7-4DEC-AA53-87A6B26825CE}">
      <dsp:nvSpPr>
        <dsp:cNvPr id="0" name=""/>
        <dsp:cNvSpPr/>
      </dsp:nvSpPr>
      <dsp:spPr>
        <a:xfrm>
          <a:off x="920427" y="2076584"/>
          <a:ext cx="655718" cy="3934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OL 619 -</a:t>
          </a:r>
        </a:p>
      </dsp:txBody>
      <dsp:txXfrm>
        <a:off x="931950" y="2088107"/>
        <a:ext cx="632672" cy="370384"/>
      </dsp:txXfrm>
    </dsp:sp>
    <dsp:sp modelId="{E5FC07EC-D746-4ED7-88BC-2DF99C5B0355}">
      <dsp:nvSpPr>
        <dsp:cNvPr id="0" name=""/>
        <dsp:cNvSpPr/>
      </dsp:nvSpPr>
      <dsp:spPr>
        <a:xfrm>
          <a:off x="1641717" y="2191990"/>
          <a:ext cx="139012" cy="1626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641717" y="2224514"/>
        <a:ext cx="97308" cy="97570"/>
      </dsp:txXfrm>
    </dsp:sp>
    <dsp:sp modelId="{FB3030D5-8F3C-43A9-8411-937204E3ADCE}">
      <dsp:nvSpPr>
        <dsp:cNvPr id="0" name=""/>
        <dsp:cNvSpPr/>
      </dsp:nvSpPr>
      <dsp:spPr>
        <a:xfrm>
          <a:off x="1838432" y="2076584"/>
          <a:ext cx="655718" cy="393430"/>
        </a:xfrm>
        <a:prstGeom prst="roundRect">
          <a:avLst>
            <a:gd name="adj" fmla="val 10000"/>
          </a:avLst>
        </a:prstGeom>
        <a:solidFill>
          <a:srgbClr val="FF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OL 612</a:t>
          </a:r>
        </a:p>
      </dsp:txBody>
      <dsp:txXfrm>
        <a:off x="1849955" y="2088107"/>
        <a:ext cx="632672" cy="370384"/>
      </dsp:txXfrm>
    </dsp:sp>
    <dsp:sp modelId="{B90E189F-54A1-446E-B14E-5B808527F88C}">
      <dsp:nvSpPr>
        <dsp:cNvPr id="0" name=""/>
        <dsp:cNvSpPr/>
      </dsp:nvSpPr>
      <dsp:spPr>
        <a:xfrm>
          <a:off x="2559722" y="2191990"/>
          <a:ext cx="139012" cy="1626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559722" y="2224514"/>
        <a:ext cx="97308" cy="97570"/>
      </dsp:txXfrm>
    </dsp:sp>
    <dsp:sp modelId="{874535F0-5F7D-467B-92B9-16D7E5B2D303}">
      <dsp:nvSpPr>
        <dsp:cNvPr id="0" name=""/>
        <dsp:cNvSpPr/>
      </dsp:nvSpPr>
      <dsp:spPr>
        <a:xfrm>
          <a:off x="2756438" y="2076584"/>
          <a:ext cx="655718" cy="3934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OL 615</a:t>
          </a:r>
        </a:p>
      </dsp:txBody>
      <dsp:txXfrm>
        <a:off x="2767961" y="2088107"/>
        <a:ext cx="632672" cy="370384"/>
      </dsp:txXfrm>
    </dsp:sp>
    <dsp:sp modelId="{2FC22544-1576-49BF-9451-091E01C954FC}">
      <dsp:nvSpPr>
        <dsp:cNvPr id="0" name=""/>
        <dsp:cNvSpPr/>
      </dsp:nvSpPr>
      <dsp:spPr>
        <a:xfrm>
          <a:off x="3477728" y="2191990"/>
          <a:ext cx="139012" cy="1626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477728" y="2224514"/>
        <a:ext cx="97308" cy="97570"/>
      </dsp:txXfrm>
    </dsp:sp>
    <dsp:sp modelId="{FD3D4580-4AED-459F-96D5-5E421F94F3DB}">
      <dsp:nvSpPr>
        <dsp:cNvPr id="0" name=""/>
        <dsp:cNvSpPr/>
      </dsp:nvSpPr>
      <dsp:spPr>
        <a:xfrm>
          <a:off x="3674443" y="2076584"/>
          <a:ext cx="655718" cy="393430"/>
        </a:xfrm>
        <a:prstGeom prst="roundRect">
          <a:avLst>
            <a:gd name="adj" fmla="val 10000"/>
          </a:avLst>
        </a:prstGeom>
        <a:solidFill>
          <a:srgbClr val="FF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OL 613</a:t>
          </a:r>
        </a:p>
      </dsp:txBody>
      <dsp:txXfrm>
        <a:off x="3685966" y="2088107"/>
        <a:ext cx="632672" cy="370384"/>
      </dsp:txXfrm>
    </dsp:sp>
    <dsp:sp modelId="{B932987C-F1B1-4AEA-99AD-2FABF7930E10}">
      <dsp:nvSpPr>
        <dsp:cNvPr id="0" name=""/>
        <dsp:cNvSpPr/>
      </dsp:nvSpPr>
      <dsp:spPr>
        <a:xfrm>
          <a:off x="4395733" y="2191990"/>
          <a:ext cx="139012" cy="1626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4395733" y="2224514"/>
        <a:ext cx="97308" cy="97570"/>
      </dsp:txXfrm>
    </dsp:sp>
    <dsp:sp modelId="{2BAFE257-C6BC-4BC1-AB5D-01C7249E59D0}">
      <dsp:nvSpPr>
        <dsp:cNvPr id="0" name=""/>
        <dsp:cNvSpPr/>
      </dsp:nvSpPr>
      <dsp:spPr>
        <a:xfrm>
          <a:off x="4592448" y="2076584"/>
          <a:ext cx="655718" cy="393430"/>
        </a:xfrm>
        <a:prstGeom prst="roundRect">
          <a:avLst>
            <a:gd name="adj" fmla="val 10000"/>
          </a:avLst>
        </a:prstGeom>
        <a:solidFill>
          <a:srgbClr val="99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OL 618</a:t>
          </a:r>
        </a:p>
      </dsp:txBody>
      <dsp:txXfrm>
        <a:off x="4603971" y="2088107"/>
        <a:ext cx="632672" cy="370384"/>
      </dsp:txXfrm>
    </dsp:sp>
    <dsp:sp modelId="{89CDC239-C123-48E0-85B0-50F7DAB763B1}">
      <dsp:nvSpPr>
        <dsp:cNvPr id="0" name=""/>
        <dsp:cNvSpPr/>
      </dsp:nvSpPr>
      <dsp:spPr>
        <a:xfrm>
          <a:off x="5313738" y="2191990"/>
          <a:ext cx="139012" cy="1626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5313738" y="2224514"/>
        <a:ext cx="97308" cy="97570"/>
      </dsp:txXfrm>
    </dsp:sp>
    <dsp:sp modelId="{0D18CAF5-5D67-4601-AD02-DABEE7C0B933}">
      <dsp:nvSpPr>
        <dsp:cNvPr id="0" name=""/>
        <dsp:cNvSpPr/>
      </dsp:nvSpPr>
      <dsp:spPr>
        <a:xfrm>
          <a:off x="5510454" y="2076584"/>
          <a:ext cx="655718" cy="393430"/>
        </a:xfrm>
        <a:prstGeom prst="roundRect">
          <a:avLst>
            <a:gd name="adj" fmla="val 10000"/>
          </a:avLst>
        </a:prstGeom>
        <a:solidFill>
          <a:srgbClr val="FF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OL 614</a:t>
          </a:r>
        </a:p>
      </dsp:txBody>
      <dsp:txXfrm>
        <a:off x="5521977" y="2088107"/>
        <a:ext cx="632672" cy="370384"/>
      </dsp:txXfrm>
    </dsp:sp>
    <dsp:sp modelId="{FEE9C72E-8B48-4EB8-9BAE-E1B5F557553E}">
      <dsp:nvSpPr>
        <dsp:cNvPr id="0" name=""/>
        <dsp:cNvSpPr/>
      </dsp:nvSpPr>
      <dsp:spPr>
        <a:xfrm>
          <a:off x="6231744" y="2191990"/>
          <a:ext cx="139012" cy="1626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6231744" y="2224514"/>
        <a:ext cx="97308" cy="97570"/>
      </dsp:txXfrm>
    </dsp:sp>
    <dsp:sp modelId="{63F43E0F-B3FF-42A9-9B44-55174D6ED33E}">
      <dsp:nvSpPr>
        <dsp:cNvPr id="0" name=""/>
        <dsp:cNvSpPr/>
      </dsp:nvSpPr>
      <dsp:spPr>
        <a:xfrm>
          <a:off x="6428459" y="2076584"/>
          <a:ext cx="655718" cy="393430"/>
        </a:xfrm>
        <a:prstGeom prst="roundRect">
          <a:avLst>
            <a:gd name="adj" fmla="val 10000"/>
          </a:avLst>
        </a:prstGeom>
        <a:solidFill>
          <a:srgbClr val="99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OL 607</a:t>
          </a:r>
        </a:p>
      </dsp:txBody>
      <dsp:txXfrm>
        <a:off x="6439982" y="2088107"/>
        <a:ext cx="632672" cy="3703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581F41-514F-4683-AC06-EBA79820EC09}">
      <dsp:nvSpPr>
        <dsp:cNvPr id="0" name=""/>
        <dsp:cNvSpPr/>
      </dsp:nvSpPr>
      <dsp:spPr>
        <a:xfrm>
          <a:off x="2422" y="269753"/>
          <a:ext cx="655718" cy="393430"/>
        </a:xfrm>
        <a:prstGeom prst="roundRect">
          <a:avLst>
            <a:gd name="adj" fmla="val 10000"/>
          </a:avLst>
        </a:prstGeom>
        <a:solidFill>
          <a:srgbClr val="99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OL 622</a:t>
          </a:r>
        </a:p>
      </dsp:txBody>
      <dsp:txXfrm>
        <a:off x="13945" y="281276"/>
        <a:ext cx="632672" cy="370384"/>
      </dsp:txXfrm>
    </dsp:sp>
    <dsp:sp modelId="{D369A29D-34F7-43B9-8D5F-166B2FF11015}">
      <dsp:nvSpPr>
        <dsp:cNvPr id="0" name=""/>
        <dsp:cNvSpPr/>
      </dsp:nvSpPr>
      <dsp:spPr>
        <a:xfrm>
          <a:off x="723712" y="385159"/>
          <a:ext cx="139012" cy="1626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723712" y="417683"/>
        <a:ext cx="97308" cy="97570"/>
      </dsp:txXfrm>
    </dsp:sp>
    <dsp:sp modelId="{B81BF24D-34B7-4DEC-AA53-87A6B26825CE}">
      <dsp:nvSpPr>
        <dsp:cNvPr id="0" name=""/>
        <dsp:cNvSpPr/>
      </dsp:nvSpPr>
      <dsp:spPr>
        <a:xfrm>
          <a:off x="920427" y="269753"/>
          <a:ext cx="655718" cy="393430"/>
        </a:xfrm>
        <a:prstGeom prst="roundRect">
          <a:avLst>
            <a:gd name="adj" fmla="val 10000"/>
          </a:avLst>
        </a:prstGeom>
        <a:solidFill>
          <a:srgbClr val="99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OL 624</a:t>
          </a:r>
        </a:p>
      </dsp:txBody>
      <dsp:txXfrm>
        <a:off x="931950" y="281276"/>
        <a:ext cx="632672" cy="370384"/>
      </dsp:txXfrm>
    </dsp:sp>
    <dsp:sp modelId="{E5FC07EC-D746-4ED7-88BC-2DF99C5B0355}">
      <dsp:nvSpPr>
        <dsp:cNvPr id="0" name=""/>
        <dsp:cNvSpPr/>
      </dsp:nvSpPr>
      <dsp:spPr>
        <a:xfrm>
          <a:off x="1641717" y="385159"/>
          <a:ext cx="139012" cy="1626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641717" y="417683"/>
        <a:ext cx="97308" cy="97570"/>
      </dsp:txXfrm>
    </dsp:sp>
    <dsp:sp modelId="{FB3030D5-8F3C-43A9-8411-937204E3ADCE}">
      <dsp:nvSpPr>
        <dsp:cNvPr id="0" name=""/>
        <dsp:cNvSpPr/>
      </dsp:nvSpPr>
      <dsp:spPr>
        <a:xfrm>
          <a:off x="1838432" y="269753"/>
          <a:ext cx="655718" cy="393430"/>
        </a:xfrm>
        <a:prstGeom prst="roundRect">
          <a:avLst>
            <a:gd name="adj" fmla="val 10000"/>
          </a:avLst>
        </a:prstGeom>
        <a:solidFill>
          <a:srgbClr val="99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OL 625</a:t>
          </a:r>
        </a:p>
      </dsp:txBody>
      <dsp:txXfrm>
        <a:off x="1849955" y="281276"/>
        <a:ext cx="632672" cy="370384"/>
      </dsp:txXfrm>
    </dsp:sp>
    <dsp:sp modelId="{B90E189F-54A1-446E-B14E-5B808527F88C}">
      <dsp:nvSpPr>
        <dsp:cNvPr id="0" name=""/>
        <dsp:cNvSpPr/>
      </dsp:nvSpPr>
      <dsp:spPr>
        <a:xfrm>
          <a:off x="2559722" y="385159"/>
          <a:ext cx="139012" cy="1626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2559722" y="417683"/>
        <a:ext cx="97308" cy="97570"/>
      </dsp:txXfrm>
    </dsp:sp>
    <dsp:sp modelId="{874535F0-5F7D-467B-92B9-16D7E5B2D303}">
      <dsp:nvSpPr>
        <dsp:cNvPr id="0" name=""/>
        <dsp:cNvSpPr/>
      </dsp:nvSpPr>
      <dsp:spPr>
        <a:xfrm>
          <a:off x="2756438" y="269753"/>
          <a:ext cx="655718" cy="393430"/>
        </a:xfrm>
        <a:prstGeom prst="roundRect">
          <a:avLst>
            <a:gd name="adj" fmla="val 10000"/>
          </a:avLst>
        </a:prstGeom>
        <a:solidFill>
          <a:srgbClr val="99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OL 628</a:t>
          </a:r>
        </a:p>
      </dsp:txBody>
      <dsp:txXfrm>
        <a:off x="2767961" y="281276"/>
        <a:ext cx="632672" cy="370384"/>
      </dsp:txXfrm>
    </dsp:sp>
    <dsp:sp modelId="{2FC22544-1576-49BF-9451-091E01C954FC}">
      <dsp:nvSpPr>
        <dsp:cNvPr id="0" name=""/>
        <dsp:cNvSpPr/>
      </dsp:nvSpPr>
      <dsp:spPr>
        <a:xfrm>
          <a:off x="3477728" y="385159"/>
          <a:ext cx="139012" cy="1626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3477728" y="417683"/>
        <a:ext cx="97308" cy="97570"/>
      </dsp:txXfrm>
    </dsp:sp>
    <dsp:sp modelId="{FD3D4580-4AED-459F-96D5-5E421F94F3DB}">
      <dsp:nvSpPr>
        <dsp:cNvPr id="0" name=""/>
        <dsp:cNvSpPr/>
      </dsp:nvSpPr>
      <dsp:spPr>
        <a:xfrm>
          <a:off x="3674443" y="269753"/>
          <a:ext cx="655718" cy="393430"/>
        </a:xfrm>
        <a:prstGeom prst="roundRect">
          <a:avLst>
            <a:gd name="adj" fmla="val 10000"/>
          </a:avLst>
        </a:prstGeom>
        <a:solidFill>
          <a:srgbClr val="99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OL 626</a:t>
          </a:r>
        </a:p>
      </dsp:txBody>
      <dsp:txXfrm>
        <a:off x="3685966" y="281276"/>
        <a:ext cx="632672" cy="370384"/>
      </dsp:txXfrm>
    </dsp:sp>
    <dsp:sp modelId="{B932987C-F1B1-4AEA-99AD-2FABF7930E10}">
      <dsp:nvSpPr>
        <dsp:cNvPr id="0" name=""/>
        <dsp:cNvSpPr/>
      </dsp:nvSpPr>
      <dsp:spPr>
        <a:xfrm>
          <a:off x="4395733" y="385159"/>
          <a:ext cx="139012" cy="1626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4395733" y="417683"/>
        <a:ext cx="97308" cy="97570"/>
      </dsp:txXfrm>
    </dsp:sp>
    <dsp:sp modelId="{2BAFE257-C6BC-4BC1-AB5D-01C7249E59D0}">
      <dsp:nvSpPr>
        <dsp:cNvPr id="0" name=""/>
        <dsp:cNvSpPr/>
      </dsp:nvSpPr>
      <dsp:spPr>
        <a:xfrm>
          <a:off x="4592448" y="269753"/>
          <a:ext cx="655718" cy="393430"/>
        </a:xfrm>
        <a:prstGeom prst="roundRect">
          <a:avLst>
            <a:gd name="adj" fmla="val 10000"/>
          </a:avLst>
        </a:prstGeom>
        <a:solidFill>
          <a:srgbClr val="99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OL 627</a:t>
          </a:r>
        </a:p>
      </dsp:txBody>
      <dsp:txXfrm>
        <a:off x="4603971" y="281276"/>
        <a:ext cx="632672" cy="370384"/>
      </dsp:txXfrm>
    </dsp:sp>
    <dsp:sp modelId="{89CDC239-C123-48E0-85B0-50F7DAB763B1}">
      <dsp:nvSpPr>
        <dsp:cNvPr id="0" name=""/>
        <dsp:cNvSpPr/>
      </dsp:nvSpPr>
      <dsp:spPr>
        <a:xfrm>
          <a:off x="5313738" y="385159"/>
          <a:ext cx="139012" cy="1626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5313738" y="417683"/>
        <a:ext cx="97308" cy="97570"/>
      </dsp:txXfrm>
    </dsp:sp>
    <dsp:sp modelId="{00263420-6154-4690-8C58-42C93E3B6308}">
      <dsp:nvSpPr>
        <dsp:cNvPr id="0" name=""/>
        <dsp:cNvSpPr/>
      </dsp:nvSpPr>
      <dsp:spPr>
        <a:xfrm>
          <a:off x="5510454" y="269753"/>
          <a:ext cx="655718" cy="393430"/>
        </a:xfrm>
        <a:prstGeom prst="roundRect">
          <a:avLst>
            <a:gd name="adj" fmla="val 10000"/>
          </a:avLst>
        </a:prstGeom>
        <a:solidFill>
          <a:srgbClr val="99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OL XXX</a:t>
          </a:r>
        </a:p>
      </dsp:txBody>
      <dsp:txXfrm>
        <a:off x="5521977" y="281276"/>
        <a:ext cx="632672" cy="370384"/>
      </dsp:txXfrm>
    </dsp:sp>
    <dsp:sp modelId="{7549FBCB-57F2-4ED4-B263-2E343263C8A1}">
      <dsp:nvSpPr>
        <dsp:cNvPr id="0" name=""/>
        <dsp:cNvSpPr/>
      </dsp:nvSpPr>
      <dsp:spPr>
        <a:xfrm>
          <a:off x="6231744" y="385159"/>
          <a:ext cx="139012" cy="1626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6231744" y="417683"/>
        <a:ext cx="97308" cy="97570"/>
      </dsp:txXfrm>
    </dsp:sp>
    <dsp:sp modelId="{0D18CAF5-5D67-4601-AD02-DABEE7C0B933}">
      <dsp:nvSpPr>
        <dsp:cNvPr id="0" name=""/>
        <dsp:cNvSpPr/>
      </dsp:nvSpPr>
      <dsp:spPr>
        <a:xfrm>
          <a:off x="6428459" y="269753"/>
          <a:ext cx="655718" cy="393430"/>
        </a:xfrm>
        <a:prstGeom prst="roundRect">
          <a:avLst>
            <a:gd name="adj" fmla="val 10000"/>
          </a:avLst>
        </a:prstGeom>
        <a:solidFill>
          <a:srgbClr val="99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OL XXX</a:t>
          </a:r>
        </a:p>
      </dsp:txBody>
      <dsp:txXfrm>
        <a:off x="6439982" y="281276"/>
        <a:ext cx="632672" cy="370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16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16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32F8A333-DB1B-450D-A69A-71F39AAF1BD2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26833" cy="465159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05841"/>
            <a:ext cx="3026833" cy="465159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69AC2928-0036-4C3F-9FBB-E9270A9C8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84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7D759B1E-F07B-49E6-ADE8-D8BEC608C5FC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5" tIns="46442" rIns="92885" bIns="464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2885" tIns="46442" rIns="92885" bIns="4644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E469BF59-B391-4790-B8C3-4F3F06EF6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92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9BF59-B391-4790-B8C3-4F3F06EF6A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1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Level 1 (Operational Level)</a:t>
            </a:r>
          </a:p>
          <a:p>
            <a:endParaRPr lang="en-US" dirty="0"/>
          </a:p>
          <a:p>
            <a:r>
              <a:rPr lang="en-US" dirty="0"/>
              <a:t>400 level classes – for entry</a:t>
            </a:r>
            <a:r>
              <a:rPr lang="en-US" baseline="0" dirty="0"/>
              <a:t> must have at least 3 years of professional work experience (3 years is just a placeholder number).</a:t>
            </a:r>
          </a:p>
          <a:p>
            <a:r>
              <a:rPr lang="en-US" baseline="0" dirty="0"/>
              <a:t>500 level classes – for entry must have bachelors degree. Do we want to require any work experience?</a:t>
            </a:r>
          </a:p>
          <a:p>
            <a:endParaRPr lang="en-US" dirty="0"/>
          </a:p>
          <a:p>
            <a:r>
              <a:rPr lang="en-US" baseline="0" dirty="0"/>
              <a:t>Level 2 (Executive Level)</a:t>
            </a:r>
          </a:p>
          <a:p>
            <a:endParaRPr lang="en-US" baseline="0" dirty="0"/>
          </a:p>
          <a:p>
            <a:r>
              <a:rPr lang="en-US" baseline="0" dirty="0"/>
              <a:t>Must have completed the 500 level classes for the operational leadership certificate.</a:t>
            </a:r>
          </a:p>
          <a:p>
            <a:endParaRPr lang="en-US" baseline="0" dirty="0"/>
          </a:p>
          <a:p>
            <a:r>
              <a:rPr lang="en-US" baseline="0" dirty="0"/>
              <a:t>Or </a:t>
            </a:r>
          </a:p>
          <a:p>
            <a:endParaRPr lang="en-US" baseline="0" dirty="0"/>
          </a:p>
          <a:p>
            <a:pPr defTabSz="928848">
              <a:defRPr/>
            </a:pPr>
            <a:r>
              <a:rPr lang="en-US" baseline="0" dirty="0"/>
              <a:t>Bachelors degree with at least 5-7 years experience (need Bachelors degree since Level 2 course will be 600 level.</a:t>
            </a:r>
          </a:p>
          <a:p>
            <a:endParaRPr lang="en-US" baseline="0" dirty="0"/>
          </a:p>
          <a:p>
            <a:r>
              <a:rPr lang="en-US" baseline="0" dirty="0"/>
              <a:t>What do we do with people who complete the 400 level classes, then get bachelor’s degree, then want to complete masters degree or level 2 (executive leadership)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9BF59-B391-4790-B8C3-4F3F06EF6A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60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9BF59-B391-4790-B8C3-4F3F06EF6A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11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9BF59-B391-4790-B8C3-4F3F06EF6A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10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B7A2-5647-43C8-A675-735DE5416341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CD63-DB42-4C2B-9992-C062983DE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72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B7A2-5647-43C8-A675-735DE5416341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CD63-DB42-4C2B-9992-C062983DE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88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B7A2-5647-43C8-A675-735DE5416341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CD63-DB42-4C2B-9992-C062983DE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43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B7A2-5647-43C8-A675-735DE5416341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CD63-DB42-4C2B-9992-C062983DE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0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B7A2-5647-43C8-A675-735DE5416341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CD63-DB42-4C2B-9992-C062983DE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B7A2-5647-43C8-A675-735DE5416341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CD63-DB42-4C2B-9992-C062983DE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6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B7A2-5647-43C8-A675-735DE5416341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CD63-DB42-4C2B-9992-C062983DE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56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B7A2-5647-43C8-A675-735DE5416341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CD63-DB42-4C2B-9992-C062983DE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95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B7A2-5647-43C8-A675-735DE5416341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CD63-DB42-4C2B-9992-C062983DE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9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B7A2-5647-43C8-A675-735DE5416341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CD63-DB42-4C2B-9992-C062983DE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94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8B7A2-5647-43C8-A675-735DE5416341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4CD63-DB42-4C2B-9992-C062983DE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8B7A2-5647-43C8-A675-735DE5416341}" type="datetimeFigureOut">
              <a:rPr lang="en-US" smtClean="0"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4CD63-DB42-4C2B-9992-C062983DEBD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063431" cy="8246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9C641D9-67D0-4097-806E-8B073023F4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5" b="3395"/>
          <a:stretch/>
        </p:blipFill>
        <p:spPr>
          <a:xfrm>
            <a:off x="6954328" y="5630133"/>
            <a:ext cx="2189672" cy="122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2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Organizational Leadership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Western Oregon University Leadership Consortium</a:t>
            </a:r>
          </a:p>
        </p:txBody>
      </p:sp>
    </p:spTree>
    <p:extLst>
      <p:ext uri="{BB962C8B-B14F-4D97-AF65-F5344CB8AC3E}">
        <p14:creationId xmlns:p14="http://schemas.microsoft.com/office/powerpoint/2010/main" val="1428897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/>
              <a:t>Need for Organizational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2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Companies see the need for leadership at all levels, in all geographies, and across all functional areas. </a:t>
            </a:r>
          </a:p>
          <a:p>
            <a:r>
              <a:rPr lang="en-US" dirty="0"/>
              <a:t>This continuous need for new and better leaders has accelerated. </a:t>
            </a:r>
          </a:p>
          <a:p>
            <a:pPr lvl="1"/>
            <a:r>
              <a:rPr lang="en-US" dirty="0"/>
              <a:t>In a world where knowledge doubles every year and skills have a half-life of 2.5 to 5 years,  leaders need constant development. </a:t>
            </a:r>
          </a:p>
          <a:p>
            <a:pPr lvl="1"/>
            <a:r>
              <a:rPr lang="en-US" dirty="0"/>
              <a:t>This ongoing need to develop leaders is also driven by </a:t>
            </a:r>
          </a:p>
          <a:p>
            <a:pPr lvl="2"/>
            <a:r>
              <a:rPr lang="en-US" dirty="0"/>
              <a:t>the changing expectations of the workforce</a:t>
            </a:r>
          </a:p>
          <a:p>
            <a:pPr lvl="2"/>
            <a:r>
              <a:rPr lang="en-US" dirty="0"/>
              <a:t>the evolving challenges businesses are facing, including two major themes underlying this year’s trends: </a:t>
            </a:r>
          </a:p>
          <a:p>
            <a:pPr lvl="3"/>
            <a:r>
              <a:rPr lang="en-US" dirty="0"/>
              <a:t>globalization</a:t>
            </a:r>
          </a:p>
          <a:p>
            <a:pPr lvl="3"/>
            <a:r>
              <a:rPr lang="en-US" dirty="0"/>
              <a:t>the speed and extent of technological change and innovation.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460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76301"/>
          </a:xfrm>
        </p:spPr>
        <p:txBody>
          <a:bodyPr/>
          <a:lstStyle/>
          <a:p>
            <a:r>
              <a:rPr lang="en-US" dirty="0"/>
              <a:t>Need for Organizational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8229600" cy="5333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Companies surveyed indicated that leadership was their most urgent need.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9512" b="14"/>
          <a:stretch/>
        </p:blipFill>
        <p:spPr>
          <a:xfrm>
            <a:off x="1219200" y="1750942"/>
            <a:ext cx="6515696" cy="442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79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6186" r="8621"/>
          <a:stretch/>
        </p:blipFill>
        <p:spPr>
          <a:xfrm>
            <a:off x="1524000" y="1912938"/>
            <a:ext cx="5334000" cy="46958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03239"/>
            <a:ext cx="8229600" cy="1143000"/>
          </a:xfrm>
        </p:spPr>
        <p:txBody>
          <a:bodyPr/>
          <a:lstStyle/>
          <a:p>
            <a:r>
              <a:rPr lang="en-US" dirty="0"/>
              <a:t>Need for Organizational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9539"/>
            <a:ext cx="8229600" cy="53339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2000" dirty="0"/>
              <a:t>Companies surveyed indicated that leadership was their most urgent need. </a:t>
            </a:r>
          </a:p>
          <a:p>
            <a:pPr marL="0" indent="0" algn="ctr">
              <a:buNone/>
            </a:pPr>
            <a:r>
              <a:rPr lang="en-US" sz="2000" dirty="0"/>
              <a:t>At the same time, companies indicated a lack of readiness to meet this need.</a:t>
            </a:r>
          </a:p>
        </p:txBody>
      </p:sp>
    </p:spTree>
    <p:extLst>
      <p:ext uri="{BB962C8B-B14F-4D97-AF65-F5344CB8AC3E}">
        <p14:creationId xmlns:p14="http://schemas.microsoft.com/office/powerpoint/2010/main" val="3599671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7261"/>
          <a:stretch/>
        </p:blipFill>
        <p:spPr>
          <a:xfrm>
            <a:off x="1219200" y="1287462"/>
            <a:ext cx="5674228" cy="51435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01662"/>
          </a:xfrm>
        </p:spPr>
        <p:txBody>
          <a:bodyPr>
            <a:normAutofit fontScale="90000"/>
          </a:bodyPr>
          <a:lstStyle/>
          <a:p>
            <a:r>
              <a:rPr lang="en-US" dirty="0"/>
              <a:t>Developmental Priorities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10B9DB9-FBCF-4925-AE3B-571AC0079EDD}"/>
              </a:ext>
            </a:extLst>
          </p:cNvPr>
          <p:cNvSpPr/>
          <p:nvPr/>
        </p:nvSpPr>
        <p:spPr>
          <a:xfrm>
            <a:off x="1219200" y="1857279"/>
            <a:ext cx="6172200" cy="5413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7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/>
              <a:t>Organizational Leadership Program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838200" y="1401762"/>
            <a:ext cx="6676620" cy="5120640"/>
            <a:chOff x="304800" y="160133"/>
            <a:chExt cx="8534400" cy="6545467"/>
          </a:xfrm>
        </p:grpSpPr>
        <p:sp>
          <p:nvSpPr>
            <p:cNvPr id="5" name="Rectangle 4"/>
            <p:cNvSpPr/>
            <p:nvPr/>
          </p:nvSpPr>
          <p:spPr>
            <a:xfrm rot="16200000">
              <a:off x="228599" y="3048000"/>
              <a:ext cx="5105400" cy="685800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Operational Leadership Certificate</a:t>
              </a:r>
            </a:p>
          </p:txBody>
        </p:sp>
        <p:sp>
          <p:nvSpPr>
            <p:cNvPr id="6" name="Rectangle 5"/>
            <p:cNvSpPr/>
            <p:nvPr/>
          </p:nvSpPr>
          <p:spPr>
            <a:xfrm rot="16200000">
              <a:off x="3352800" y="3047999"/>
              <a:ext cx="5105400" cy="685800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Executive Leadership Certificate</a:t>
              </a:r>
            </a:p>
          </p:txBody>
        </p:sp>
        <p:sp>
          <p:nvSpPr>
            <p:cNvPr id="7" name="Rectangle 6"/>
            <p:cNvSpPr/>
            <p:nvPr/>
          </p:nvSpPr>
          <p:spPr>
            <a:xfrm rot="16200000">
              <a:off x="5943600" y="3047999"/>
              <a:ext cx="5105400" cy="685800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Masters Degree in Organizational Leadership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800" y="2286000"/>
              <a:ext cx="1600200" cy="1104899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3 years or more professional work experience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1905000" y="2838448"/>
              <a:ext cx="533398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124200" y="2838449"/>
              <a:ext cx="110691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4228446" y="685798"/>
              <a:ext cx="0" cy="21526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3263960" y="160133"/>
              <a:ext cx="1828800" cy="457200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Terminate with UG OL Certificate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4800" y="3657600"/>
              <a:ext cx="1600200" cy="1104899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Bachelors degree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1905000" y="4194087"/>
              <a:ext cx="533398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4207668" y="4339003"/>
              <a:ext cx="4763" cy="19240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scene3d>
              <a:camera prst="orthographicFront">
                <a:rot lat="1080000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3127131" y="4202068"/>
              <a:ext cx="243546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6248400" y="4202068"/>
              <a:ext cx="1905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7064619" y="4210049"/>
              <a:ext cx="0" cy="20543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3293268" y="6248400"/>
              <a:ext cx="1828800" cy="457200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Terminate with G OL Certificate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150219" y="6248400"/>
              <a:ext cx="1828800" cy="457200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Terminate with G EL Certificate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733800" y="2971800"/>
              <a:ext cx="1600200" cy="1104899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Bachelors degree</a:t>
              </a:r>
            </a:p>
            <a:p>
              <a:pPr algn="ctr"/>
              <a:r>
                <a:rPr lang="en-US" sz="1100" dirty="0"/>
                <a:t> + 5-7 years or more professional work experience</a:t>
              </a:r>
            </a:p>
          </p:txBody>
        </p:sp>
        <p:cxnSp>
          <p:nvCxnSpPr>
            <p:cNvPr id="22" name="Straight Arrow Connector 21"/>
            <p:cNvCxnSpPr>
              <a:stCxn id="21" idx="3"/>
            </p:cNvCxnSpPr>
            <p:nvPr/>
          </p:nvCxnSpPr>
          <p:spPr>
            <a:xfrm flipV="1">
              <a:off x="5334000" y="3524249"/>
              <a:ext cx="228600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6681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189" y="513954"/>
            <a:ext cx="8229600" cy="731838"/>
          </a:xfrm>
        </p:spPr>
        <p:txBody>
          <a:bodyPr>
            <a:normAutofit fontScale="90000"/>
          </a:bodyPr>
          <a:lstStyle/>
          <a:p>
            <a:r>
              <a:rPr lang="en-US" dirty="0"/>
              <a:t>Proposed Curriculum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52143" y="1245792"/>
            <a:ext cx="7969691" cy="5478423"/>
            <a:chOff x="541026" y="1143000"/>
            <a:chExt cx="7969691" cy="5478423"/>
          </a:xfrm>
        </p:grpSpPr>
        <p:sp>
          <p:nvSpPr>
            <p:cNvPr id="4" name="TextBox 3"/>
            <p:cNvSpPr txBox="1"/>
            <p:nvPr/>
          </p:nvSpPr>
          <p:spPr>
            <a:xfrm>
              <a:off x="541026" y="1143000"/>
              <a:ext cx="4563942" cy="5478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prstClr val="black"/>
                  </a:solidFill>
                </a:rPr>
                <a:t>Requirements (45 Credits)</a:t>
              </a:r>
            </a:p>
            <a:p>
              <a:r>
                <a:rPr lang="en-US" sz="1400" dirty="0">
                  <a:solidFill>
                    <a:prstClr val="black"/>
                  </a:solidFill>
                </a:rPr>
                <a:t> </a:t>
              </a:r>
            </a:p>
            <a:p>
              <a:r>
                <a:rPr lang="en-US" sz="1400" b="1" dirty="0">
                  <a:solidFill>
                    <a:prstClr val="black"/>
                  </a:solidFill>
                </a:rPr>
                <a:t>Core (36 Credits)</a:t>
              </a:r>
            </a:p>
            <a:p>
              <a:r>
                <a:rPr lang="en-US" sz="1400" dirty="0">
                  <a:solidFill>
                    <a:srgbClr val="5B9BD5">
                      <a:lumMod val="75000"/>
                    </a:srgbClr>
                  </a:solidFill>
                </a:rPr>
                <a:t>OL 491/591 Fundamentals of Leadership (3)</a:t>
              </a:r>
            </a:p>
            <a:p>
              <a:r>
                <a:rPr lang="en-US" sz="1400" dirty="0">
                  <a:solidFill>
                    <a:srgbClr val="5B9BD5">
                      <a:lumMod val="75000"/>
                    </a:srgbClr>
                  </a:solidFill>
                </a:rPr>
                <a:t>OL 492/592 Building Effective Teams (3)</a:t>
              </a:r>
            </a:p>
            <a:p>
              <a:r>
                <a:rPr lang="en-US" sz="1400" dirty="0">
                  <a:solidFill>
                    <a:srgbClr val="5B9BD5">
                      <a:lumMod val="75000"/>
                    </a:srgbClr>
                  </a:solidFill>
                </a:rPr>
                <a:t>OL 493/593 Communication in Organizations (3)</a:t>
              </a:r>
            </a:p>
            <a:p>
              <a:r>
                <a:rPr lang="en-US" sz="1400" dirty="0">
                  <a:solidFill>
                    <a:srgbClr val="5B9BD5">
                      <a:lumMod val="75000"/>
                    </a:srgbClr>
                  </a:solidFill>
                </a:rPr>
                <a:t>OL 494/594 Leading Across Cultures (3)</a:t>
              </a:r>
            </a:p>
            <a:p>
              <a:r>
                <a:rPr lang="en-US" sz="1400" dirty="0">
                  <a:solidFill>
                    <a:srgbClr val="7030A0"/>
                  </a:solidFill>
                </a:rPr>
                <a:t>OL 611 Ethics in Leadership (3)</a:t>
              </a:r>
            </a:p>
            <a:p>
              <a:r>
                <a:rPr lang="en-US" sz="1400" dirty="0">
                  <a:solidFill>
                    <a:srgbClr val="7030A0"/>
                  </a:solidFill>
                </a:rPr>
                <a:t>OL 612 Conflict Management (3)</a:t>
              </a:r>
            </a:p>
            <a:p>
              <a:r>
                <a:rPr lang="en-US" sz="1400" dirty="0">
                  <a:solidFill>
                    <a:srgbClr val="7030A0"/>
                  </a:solidFill>
                </a:rPr>
                <a:t>OL 613 Human Behavior in Organizations (3)</a:t>
              </a:r>
            </a:p>
            <a:p>
              <a:r>
                <a:rPr lang="en-US" sz="1400" dirty="0">
                  <a:solidFill>
                    <a:srgbClr val="7030A0"/>
                  </a:solidFill>
                </a:rPr>
                <a:t>OL 614 Leading for Creativity and Innovation (3)</a:t>
              </a:r>
            </a:p>
            <a:p>
              <a:r>
                <a:rPr lang="en-US" sz="1400" dirty="0">
                  <a:solidFill>
                    <a:srgbClr val="7030A0"/>
                  </a:solidFill>
                </a:rPr>
                <a:t>OL 615 Strategic Leadership (3)</a:t>
              </a:r>
            </a:p>
            <a:p>
              <a:r>
                <a:rPr lang="en-US" sz="1400" dirty="0">
                  <a:solidFill>
                    <a:srgbClr val="7030A0"/>
                  </a:solidFill>
                </a:rPr>
                <a:t>OL 619 Leading Organizational Change and Development (3)</a:t>
              </a:r>
            </a:p>
            <a:p>
              <a:r>
                <a:rPr lang="en-US" sz="1400" dirty="0">
                  <a:solidFill>
                    <a:srgbClr val="70AD47">
                      <a:lumMod val="75000"/>
                    </a:srgbClr>
                  </a:solidFill>
                </a:rPr>
                <a:t>OL 616. Leadership Work Action Project (3)</a:t>
              </a:r>
            </a:p>
            <a:p>
              <a:r>
                <a:rPr lang="en-US" sz="1400" dirty="0">
                  <a:solidFill>
                    <a:srgbClr val="70AD47">
                      <a:lumMod val="75000"/>
                    </a:srgbClr>
                  </a:solidFill>
                </a:rPr>
                <a:t>OL 617. Leadership Work Action Project Culmination (3)</a:t>
              </a:r>
            </a:p>
            <a:p>
              <a:endParaRPr lang="en-US" sz="1400" b="1" dirty="0">
                <a:solidFill>
                  <a:prstClr val="black"/>
                </a:solidFill>
              </a:endParaRPr>
            </a:p>
            <a:p>
              <a:r>
                <a:rPr lang="en-US" sz="1400" b="1" dirty="0">
                  <a:solidFill>
                    <a:prstClr val="black"/>
                  </a:solidFill>
                </a:rPr>
                <a:t>Electives (9 Credits)</a:t>
              </a:r>
            </a:p>
            <a:p>
              <a:r>
                <a:rPr lang="en-US" sz="1400" dirty="0">
                  <a:solidFill>
                    <a:srgbClr val="7030A0"/>
                  </a:solidFill>
                </a:rPr>
                <a:t>OL 607 Special Topics (3)</a:t>
              </a:r>
            </a:p>
            <a:p>
              <a:r>
                <a:rPr lang="en-US" sz="1400" dirty="0">
                  <a:solidFill>
                    <a:srgbClr val="7030A0"/>
                  </a:solidFill>
                </a:rPr>
                <a:t>OL 618 Advanced Leadership (3)</a:t>
              </a:r>
            </a:p>
            <a:p>
              <a:r>
                <a:rPr lang="en-US" sz="1400" dirty="0">
                  <a:solidFill>
                    <a:srgbClr val="7030A0"/>
                  </a:solidFill>
                </a:rPr>
                <a:t>OL 622 Critical Thinking for Leaders (3)</a:t>
              </a:r>
            </a:p>
            <a:p>
              <a:r>
                <a:rPr lang="en-US" sz="1400" dirty="0">
                  <a:solidFill>
                    <a:srgbClr val="7030A0"/>
                  </a:solidFill>
                </a:rPr>
                <a:t>OL 624 Talent Management (3)</a:t>
              </a:r>
            </a:p>
            <a:p>
              <a:r>
                <a:rPr lang="en-US" sz="1400" dirty="0">
                  <a:solidFill>
                    <a:srgbClr val="7030A0"/>
                  </a:solidFill>
                </a:rPr>
                <a:t>OL 625 Executive Coaching (3)</a:t>
              </a:r>
            </a:p>
            <a:p>
              <a:r>
                <a:rPr lang="en-US" sz="1400" dirty="0">
                  <a:solidFill>
                    <a:srgbClr val="7030A0"/>
                  </a:solidFill>
                </a:rPr>
                <a:t>OL 626 Leading Sustainably (3)</a:t>
              </a:r>
            </a:p>
            <a:p>
              <a:r>
                <a:rPr lang="en-US" sz="1400" dirty="0">
                  <a:solidFill>
                    <a:srgbClr val="7030A0"/>
                  </a:solidFill>
                </a:rPr>
                <a:t>OL 627 Leadership: Keys to Mental and Physical Health (3)</a:t>
              </a:r>
            </a:p>
            <a:p>
              <a:r>
                <a:rPr lang="en-US" sz="1400" dirty="0">
                  <a:solidFill>
                    <a:srgbClr val="7030A0"/>
                  </a:solidFill>
                </a:rPr>
                <a:t>OL 628 Leadership and Work-Family Balance (3) </a:t>
              </a:r>
            </a:p>
          </p:txBody>
        </p:sp>
        <p:sp>
          <p:nvSpPr>
            <p:cNvPr id="5" name="Right Brace 4"/>
            <p:cNvSpPr/>
            <p:nvPr/>
          </p:nvSpPr>
          <p:spPr>
            <a:xfrm>
              <a:off x="4419600" y="1843216"/>
              <a:ext cx="234778" cy="747584"/>
            </a:xfrm>
            <a:prstGeom prst="rightBr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65589" y="2066152"/>
              <a:ext cx="37451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5B9BD5">
                      <a:lumMod val="75000"/>
                    </a:srgbClr>
                  </a:solidFill>
                </a:rPr>
                <a:t>Operational Leadership Certificate Requirements</a:t>
              </a:r>
            </a:p>
          </p:txBody>
        </p:sp>
        <p:sp>
          <p:nvSpPr>
            <p:cNvPr id="7" name="Right Brace 6"/>
            <p:cNvSpPr/>
            <p:nvPr/>
          </p:nvSpPr>
          <p:spPr>
            <a:xfrm>
              <a:off x="4687402" y="3962400"/>
              <a:ext cx="234778" cy="433787"/>
            </a:xfrm>
            <a:prstGeom prst="rightBr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>
                <a:solidFill>
                  <a:prstClr val="black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33391" y="4040794"/>
              <a:ext cx="33486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70AD47">
                      <a:lumMod val="75000"/>
                    </a:srgbClr>
                  </a:solidFill>
                </a:rPr>
                <a:t>Culminating Experience for Masters Degree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6234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990600" y="647704"/>
          <a:ext cx="7086600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2953944806"/>
              </p:ext>
            </p:extLst>
          </p:nvPr>
        </p:nvGraphicFramePr>
        <p:xfrm>
          <a:off x="990600" y="1295400"/>
          <a:ext cx="7086600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Right Brace 1"/>
          <p:cNvSpPr/>
          <p:nvPr/>
        </p:nvSpPr>
        <p:spPr>
          <a:xfrm rot="16200000">
            <a:off x="1562100" y="1656840"/>
            <a:ext cx="381000" cy="1524000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28319" y="1859007"/>
            <a:ext cx="102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Fall Term</a:t>
            </a:r>
          </a:p>
        </p:txBody>
      </p:sp>
      <p:sp>
        <p:nvSpPr>
          <p:cNvPr id="17" name="Right Brace 16"/>
          <p:cNvSpPr/>
          <p:nvPr/>
        </p:nvSpPr>
        <p:spPr>
          <a:xfrm rot="16200000">
            <a:off x="3417423" y="1663707"/>
            <a:ext cx="381000" cy="1524000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929435" y="1865874"/>
            <a:ext cx="135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Winter Term</a:t>
            </a:r>
          </a:p>
        </p:txBody>
      </p:sp>
      <p:sp>
        <p:nvSpPr>
          <p:cNvPr id="19" name="Right Brace 18"/>
          <p:cNvSpPr/>
          <p:nvPr/>
        </p:nvSpPr>
        <p:spPr>
          <a:xfrm rot="16200000">
            <a:off x="5266600" y="1656839"/>
            <a:ext cx="381000" cy="1524000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806761" y="1859006"/>
            <a:ext cx="130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Spring Term</a:t>
            </a:r>
          </a:p>
        </p:txBody>
      </p:sp>
      <p:sp>
        <p:nvSpPr>
          <p:cNvPr id="21" name="Right Brace 20"/>
          <p:cNvSpPr/>
          <p:nvPr/>
        </p:nvSpPr>
        <p:spPr>
          <a:xfrm rot="16200000">
            <a:off x="7124700" y="1663707"/>
            <a:ext cx="381000" cy="1524000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564674" y="1898140"/>
            <a:ext cx="1501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Summer Term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19100" y="615441"/>
            <a:ext cx="8229600" cy="1143000"/>
          </a:xfrm>
        </p:spPr>
        <p:txBody>
          <a:bodyPr/>
          <a:lstStyle/>
          <a:p>
            <a:r>
              <a:rPr lang="en-US" dirty="0"/>
              <a:t>Delivery Prototype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F6E32C5A-0914-44F9-AB6F-3E2B91DF97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1642393"/>
              </p:ext>
            </p:extLst>
          </p:nvPr>
        </p:nvGraphicFramePr>
        <p:xfrm>
          <a:off x="979126" y="3714235"/>
          <a:ext cx="7086600" cy="932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8FC15C0-5B4B-461E-92EE-EB3221782317}"/>
              </a:ext>
            </a:extLst>
          </p:cNvPr>
          <p:cNvSpPr/>
          <p:nvPr/>
        </p:nvSpPr>
        <p:spPr>
          <a:xfrm>
            <a:off x="979126" y="4565133"/>
            <a:ext cx="1535474" cy="433517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OL 616/617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59BC530-DFE0-4F63-BA65-D34D49522A3A}"/>
              </a:ext>
            </a:extLst>
          </p:cNvPr>
          <p:cNvSpPr/>
          <p:nvPr/>
        </p:nvSpPr>
        <p:spPr>
          <a:xfrm>
            <a:off x="2845923" y="4565132"/>
            <a:ext cx="1535474" cy="433517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OL 616/617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7BC2B24-2F92-4E8A-ABD1-EC705B1DC229}"/>
              </a:ext>
            </a:extLst>
          </p:cNvPr>
          <p:cNvSpPr/>
          <p:nvPr/>
        </p:nvSpPr>
        <p:spPr>
          <a:xfrm>
            <a:off x="4674326" y="4565132"/>
            <a:ext cx="1562394" cy="433517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OL 616/617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C607F00-7017-4A61-8487-9BC484DBAA2A}"/>
              </a:ext>
            </a:extLst>
          </p:cNvPr>
          <p:cNvSpPr/>
          <p:nvPr/>
        </p:nvSpPr>
        <p:spPr>
          <a:xfrm>
            <a:off x="6477000" y="4565132"/>
            <a:ext cx="685800" cy="433517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OL 616/617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9BB3DFC-DD3B-4B2C-BDEB-12A2823EC992}"/>
              </a:ext>
            </a:extLst>
          </p:cNvPr>
          <p:cNvSpPr>
            <a:spLocks/>
          </p:cNvSpPr>
          <p:nvPr/>
        </p:nvSpPr>
        <p:spPr>
          <a:xfrm>
            <a:off x="2617720" y="4679436"/>
            <a:ext cx="137160" cy="164592"/>
          </a:xfrm>
          <a:prstGeom prst="rightArrow">
            <a:avLst/>
          </a:prstGeom>
          <a:gradFill rotWithShape="0">
            <a:gsLst>
              <a:gs pos="0">
                <a:srgbClr val="8064A2">
                  <a:tint val="60000"/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8064A2">
                  <a:tint val="60000"/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8064A2">
                  <a:tint val="60000"/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4D154D3B-1606-49FC-94D5-E4F642471B22}"/>
              </a:ext>
            </a:extLst>
          </p:cNvPr>
          <p:cNvSpPr>
            <a:spLocks/>
          </p:cNvSpPr>
          <p:nvPr/>
        </p:nvSpPr>
        <p:spPr>
          <a:xfrm>
            <a:off x="4460966" y="4693383"/>
            <a:ext cx="137160" cy="164592"/>
          </a:xfrm>
          <a:prstGeom prst="rightArrow">
            <a:avLst/>
          </a:prstGeom>
          <a:gradFill rotWithShape="0">
            <a:gsLst>
              <a:gs pos="0">
                <a:srgbClr val="8064A2">
                  <a:tint val="60000"/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8064A2">
                  <a:tint val="60000"/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8064A2">
                  <a:tint val="60000"/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0C16F2E6-C6CC-41C8-8C88-7D03866A9D09}"/>
              </a:ext>
            </a:extLst>
          </p:cNvPr>
          <p:cNvSpPr>
            <a:spLocks/>
          </p:cNvSpPr>
          <p:nvPr/>
        </p:nvSpPr>
        <p:spPr>
          <a:xfrm>
            <a:off x="6263640" y="4693383"/>
            <a:ext cx="137160" cy="164592"/>
          </a:xfrm>
          <a:prstGeom prst="rightArrow">
            <a:avLst/>
          </a:prstGeom>
          <a:gradFill rotWithShape="0">
            <a:gsLst>
              <a:gs pos="0">
                <a:srgbClr val="8064A2">
                  <a:tint val="60000"/>
                  <a:hueOff val="0"/>
                  <a:satOff val="0"/>
                  <a:lumOff val="0"/>
                  <a:alphaOff val="0"/>
                  <a:shade val="51000"/>
                  <a:satMod val="130000"/>
                </a:srgbClr>
              </a:gs>
              <a:gs pos="80000">
                <a:srgbClr val="8064A2">
                  <a:tint val="60000"/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8064A2">
                  <a:tint val="60000"/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31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0574"/>
            <a:ext cx="8229600" cy="1143000"/>
          </a:xfrm>
        </p:spPr>
        <p:txBody>
          <a:bodyPr/>
          <a:lstStyle/>
          <a:p>
            <a:r>
              <a:rPr lang="en-US" dirty="0"/>
              <a:t>Identified Faculty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David Foster, </a:t>
            </a:r>
            <a:r>
              <a:rPr lang="en-US" dirty="0" err="1"/>
              <a:t>Ph.D</a:t>
            </a:r>
            <a:r>
              <a:rPr lang="en-US" dirty="0"/>
              <a:t> (Psychological Science)</a:t>
            </a:r>
          </a:p>
          <a:p>
            <a:r>
              <a:rPr lang="en-US" dirty="0"/>
              <a:t>Paul Disney, MA (Business/Economics)</a:t>
            </a:r>
          </a:p>
          <a:p>
            <a:r>
              <a:rPr lang="en-US" dirty="0"/>
              <a:t>Nick Backus, </a:t>
            </a:r>
            <a:r>
              <a:rPr lang="en-US" dirty="0" err="1"/>
              <a:t>Ph.D</a:t>
            </a:r>
            <a:r>
              <a:rPr lang="en-US" dirty="0"/>
              <a:t> (Communication Studies)</a:t>
            </a:r>
          </a:p>
          <a:p>
            <a:r>
              <a:rPr lang="en-US" dirty="0"/>
              <a:t>Jennifer Yang MA (Business/Economics)</a:t>
            </a:r>
          </a:p>
          <a:p>
            <a:r>
              <a:rPr lang="en-US" dirty="0"/>
              <a:t>John Morris MA (Business/Economics)</a:t>
            </a:r>
          </a:p>
          <a:p>
            <a:r>
              <a:rPr lang="en-US" dirty="0"/>
              <a:t>Debi Brannan , </a:t>
            </a:r>
            <a:r>
              <a:rPr lang="en-US" dirty="0" err="1"/>
              <a:t>Ph.D</a:t>
            </a:r>
            <a:r>
              <a:rPr lang="en-US" dirty="0"/>
              <a:t> (Psychological Science)</a:t>
            </a:r>
          </a:p>
          <a:p>
            <a:r>
              <a:rPr lang="en-US" dirty="0" err="1"/>
              <a:t>Weiwei</a:t>
            </a:r>
            <a:r>
              <a:rPr lang="en-US" dirty="0"/>
              <a:t> Zhang, </a:t>
            </a:r>
            <a:r>
              <a:rPr lang="en-US" dirty="0" err="1"/>
              <a:t>Ph.D</a:t>
            </a:r>
            <a:r>
              <a:rPr lang="en-US" dirty="0"/>
              <a:t> (CAI)</a:t>
            </a:r>
          </a:p>
          <a:p>
            <a:r>
              <a:rPr lang="en-US" dirty="0"/>
              <a:t>Kristin Mauro, </a:t>
            </a:r>
            <a:r>
              <a:rPr lang="en-US" dirty="0" err="1"/>
              <a:t>Ph.D</a:t>
            </a:r>
            <a:r>
              <a:rPr lang="en-US" dirty="0"/>
              <a:t> (AALC)</a:t>
            </a:r>
          </a:p>
          <a:p>
            <a:r>
              <a:rPr lang="en-US" dirty="0"/>
              <a:t>Earlene Camarillo, </a:t>
            </a:r>
            <a:r>
              <a:rPr lang="en-US" dirty="0" err="1"/>
              <a:t>Ph.D</a:t>
            </a:r>
            <a:r>
              <a:rPr lang="en-US" dirty="0"/>
              <a:t> (Political Science)</a:t>
            </a:r>
          </a:p>
          <a:p>
            <a:r>
              <a:rPr lang="en-US" dirty="0" err="1"/>
              <a:t>Bojan</a:t>
            </a:r>
            <a:r>
              <a:rPr lang="en-US" dirty="0"/>
              <a:t> </a:t>
            </a:r>
            <a:r>
              <a:rPr lang="en-US" dirty="0" err="1"/>
              <a:t>Ilievski</a:t>
            </a:r>
            <a:r>
              <a:rPr lang="en-US" dirty="0"/>
              <a:t>, </a:t>
            </a:r>
            <a:r>
              <a:rPr lang="en-US" dirty="0" err="1"/>
              <a:t>Ph.D</a:t>
            </a:r>
            <a:r>
              <a:rPr lang="en-US" dirty="0"/>
              <a:t> (Business/Economics)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134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5224</TotalTime>
  <Words>514</Words>
  <Application>Microsoft Office PowerPoint</Application>
  <PresentationFormat>On-screen Show (4:3)</PresentationFormat>
  <Paragraphs>118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Organizational Leadership Program</vt:lpstr>
      <vt:lpstr>Need for Organizational Leadership</vt:lpstr>
      <vt:lpstr>Need for Organizational Leadership</vt:lpstr>
      <vt:lpstr>Need for Organizational Leadership</vt:lpstr>
      <vt:lpstr>Developmental Priorities</vt:lpstr>
      <vt:lpstr>Organizational Leadership Program</vt:lpstr>
      <vt:lpstr>Proposed Curriculum</vt:lpstr>
      <vt:lpstr>Delivery Prototype</vt:lpstr>
      <vt:lpstr>Identified Faculty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Organizational Leadership Program</dc:title>
  <dc:creator>Windows User</dc:creator>
  <cp:lastModifiedBy>David Foster</cp:lastModifiedBy>
  <cp:revision>57</cp:revision>
  <cp:lastPrinted>2017-10-30T16:46:41Z</cp:lastPrinted>
  <dcterms:created xsi:type="dcterms:W3CDTF">2015-08-11T20:54:44Z</dcterms:created>
  <dcterms:modified xsi:type="dcterms:W3CDTF">2017-11-22T02:52:53Z</dcterms:modified>
</cp:coreProperties>
</file>