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17"/>
  </p:handoutMasterIdLst>
  <p:sldIdLst>
    <p:sldId id="256" r:id="rId2"/>
    <p:sldId id="257" r:id="rId3"/>
    <p:sldId id="258" r:id="rId4"/>
    <p:sldId id="259" r:id="rId5"/>
    <p:sldId id="260" r:id="rId6"/>
    <p:sldId id="261" r:id="rId7"/>
    <p:sldId id="271" r:id="rId8"/>
    <p:sldId id="263" r:id="rId9"/>
    <p:sldId id="264" r:id="rId10"/>
    <p:sldId id="265" r:id="rId11"/>
    <p:sldId id="266" r:id="rId12"/>
    <p:sldId id="267" r:id="rId13"/>
    <p:sldId id="269" r:id="rId14"/>
    <p:sldId id="268" r:id="rId15"/>
    <p:sldId id="272" r:id="rId16"/>
  </p:sldIdLst>
  <p:sldSz cx="9144000" cy="6858000" type="screen4x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2144" autoAdjust="0"/>
  </p:normalViewPr>
  <p:slideViewPr>
    <p:cSldViewPr snapToGrid="0" snapToObjects="1">
      <p:cViewPr varScale="1">
        <p:scale>
          <a:sx n="56" d="100"/>
          <a:sy n="56" d="100"/>
        </p:scale>
        <p:origin x="702" y="3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smonahan:Dropbox:WOU:quantlit:QuantLitSummaryData.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smonahan:Dropbox:WOU:quantlit:QuantLitSummaryData.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smonahan:Dropbox:WOU:quantlit:QuantLitSummaryData.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Macintosh%20HD:Users:smonahan:Dropbox:WOU:quantlit:QuantLitSummaryData.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1200" b="1" i="0" u="none" strike="noStrike" baseline="0">
                <a:solidFill>
                  <a:srgbClr val="000000"/>
                </a:solidFill>
                <a:latin typeface="Calibri"/>
                <a:ea typeface="Calibri"/>
                <a:cs typeface="Calibri"/>
              </a:defRPr>
            </a:pPr>
            <a:r>
              <a:rPr lang="en-US" b="0"/>
              <a:t>Figure 2:  Focal features identified by instructors</a:t>
            </a:r>
          </a:p>
        </c:rich>
      </c:tx>
      <c:overlay val="0"/>
    </c:title>
    <c:autoTitleDeleted val="0"/>
    <c:plotArea>
      <c:layout/>
      <c:barChart>
        <c:barDir val="bar"/>
        <c:grouping val="percentStacked"/>
        <c:varyColors val="0"/>
        <c:ser>
          <c:idx val="0"/>
          <c:order val="0"/>
          <c:tx>
            <c:strRef>
              <c:f>'Final charts'!$A$3</c:f>
              <c:strCache>
                <c:ptCount val="1"/>
                <c:pt idx="0">
                  <c:v>Not a focal feature</c:v>
                </c:pt>
              </c:strCache>
            </c:strRef>
          </c:tx>
          <c:invertIfNegative val="0"/>
          <c:dLbls>
            <c:spPr>
              <a:noFill/>
              <a:ln>
                <a:noFill/>
              </a:ln>
              <a:effectLst/>
            </c:spPr>
            <c:txPr>
              <a:bodyPr/>
              <a:lstStyle/>
              <a:p>
                <a:pPr>
                  <a:defRPr>
                    <a:latin typeface="+mj-lt"/>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'Final charts'!$B$2:$G$2</c:f>
              <c:strCache>
                <c:ptCount val="6"/>
                <c:pt idx="0">
                  <c:v>Interpretation</c:v>
                </c:pt>
                <c:pt idx="1">
                  <c:v>Representation</c:v>
                </c:pt>
                <c:pt idx="2">
                  <c:v>Calculation</c:v>
                </c:pt>
                <c:pt idx="3">
                  <c:v>Application</c:v>
                </c:pt>
                <c:pt idx="4">
                  <c:v>Assumptions</c:v>
                </c:pt>
                <c:pt idx="5">
                  <c:v>Communication</c:v>
                </c:pt>
              </c:strCache>
            </c:strRef>
          </c:cat>
          <c:val>
            <c:numRef>
              <c:f>'Final charts'!$B$3:$G$3</c:f>
              <c:numCache>
                <c:formatCode>General</c:formatCode>
                <c:ptCount val="6"/>
                <c:pt idx="0">
                  <c:v>23</c:v>
                </c:pt>
                <c:pt idx="1">
                  <c:v>12</c:v>
                </c:pt>
                <c:pt idx="2">
                  <c:v>11</c:v>
                </c:pt>
                <c:pt idx="3">
                  <c:v>11</c:v>
                </c:pt>
                <c:pt idx="4">
                  <c:v>31</c:v>
                </c:pt>
                <c:pt idx="5">
                  <c:v>16</c:v>
                </c:pt>
              </c:numCache>
            </c:numRef>
          </c:val>
        </c:ser>
        <c:ser>
          <c:idx val="1"/>
          <c:order val="1"/>
          <c:tx>
            <c:strRef>
              <c:f>'Final charts'!$A$4</c:f>
              <c:strCache>
                <c:ptCount val="1"/>
                <c:pt idx="0">
                  <c:v>Focal feature</c:v>
                </c:pt>
              </c:strCache>
            </c:strRef>
          </c:tx>
          <c:invertIfNegative val="0"/>
          <c:dLbls>
            <c:spPr>
              <a:noFill/>
              <a:ln>
                <a:noFill/>
              </a:ln>
              <a:effectLst/>
            </c:spPr>
            <c:txPr>
              <a:bodyPr/>
              <a:lstStyle/>
              <a:p>
                <a:pPr>
                  <a:defRPr>
                    <a:latin typeface="+mj-lt"/>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'Final charts'!$B$2:$G$2</c:f>
              <c:strCache>
                <c:ptCount val="6"/>
                <c:pt idx="0">
                  <c:v>Interpretation</c:v>
                </c:pt>
                <c:pt idx="1">
                  <c:v>Representation</c:v>
                </c:pt>
                <c:pt idx="2">
                  <c:v>Calculation</c:v>
                </c:pt>
                <c:pt idx="3">
                  <c:v>Application</c:v>
                </c:pt>
                <c:pt idx="4">
                  <c:v>Assumptions</c:v>
                </c:pt>
                <c:pt idx="5">
                  <c:v>Communication</c:v>
                </c:pt>
              </c:strCache>
            </c:strRef>
          </c:cat>
          <c:val>
            <c:numRef>
              <c:f>'Final charts'!$B$4:$G$4</c:f>
              <c:numCache>
                <c:formatCode>General</c:formatCode>
                <c:ptCount val="6"/>
                <c:pt idx="0">
                  <c:v>16</c:v>
                </c:pt>
                <c:pt idx="1">
                  <c:v>27</c:v>
                </c:pt>
                <c:pt idx="2">
                  <c:v>28</c:v>
                </c:pt>
                <c:pt idx="3">
                  <c:v>28</c:v>
                </c:pt>
                <c:pt idx="4">
                  <c:v>8</c:v>
                </c:pt>
                <c:pt idx="5">
                  <c:v>23</c:v>
                </c:pt>
              </c:numCache>
            </c:numRef>
          </c:val>
        </c:ser>
        <c:dLbls>
          <c:showLegendKey val="0"/>
          <c:showVal val="0"/>
          <c:showCatName val="0"/>
          <c:showSerName val="0"/>
          <c:showPercent val="0"/>
          <c:showBubbleSize val="0"/>
        </c:dLbls>
        <c:gapWidth val="150"/>
        <c:overlap val="100"/>
        <c:axId val="169628096"/>
        <c:axId val="278306672"/>
      </c:barChart>
      <c:catAx>
        <c:axId val="169628096"/>
        <c:scaling>
          <c:orientation val="minMax"/>
        </c:scaling>
        <c:delete val="0"/>
        <c:axPos val="l"/>
        <c:numFmt formatCode="General" sourceLinked="1"/>
        <c:majorTickMark val="out"/>
        <c:minorTickMark val="none"/>
        <c:tickLblPos val="nextTo"/>
        <c:txPr>
          <a:bodyPr/>
          <a:lstStyle/>
          <a:p>
            <a:pPr>
              <a:defRPr>
                <a:latin typeface="+mj-lt"/>
              </a:defRPr>
            </a:pPr>
            <a:endParaRPr lang="en-US"/>
          </a:p>
        </c:txPr>
        <c:crossAx val="278306672"/>
        <c:crosses val="autoZero"/>
        <c:auto val="1"/>
        <c:lblAlgn val="ctr"/>
        <c:lblOffset val="100"/>
        <c:noMultiLvlLbl val="0"/>
      </c:catAx>
      <c:valAx>
        <c:axId val="278306672"/>
        <c:scaling>
          <c:orientation val="minMax"/>
        </c:scaling>
        <c:delete val="0"/>
        <c:axPos val="b"/>
        <c:majorGridlines/>
        <c:numFmt formatCode="0%" sourceLinked="1"/>
        <c:majorTickMark val="out"/>
        <c:minorTickMark val="none"/>
        <c:tickLblPos val="nextTo"/>
        <c:txPr>
          <a:bodyPr/>
          <a:lstStyle/>
          <a:p>
            <a:pPr>
              <a:defRPr>
                <a:latin typeface="+mj-lt"/>
              </a:defRPr>
            </a:pPr>
            <a:endParaRPr lang="en-US"/>
          </a:p>
        </c:txPr>
        <c:crossAx val="169628096"/>
        <c:crosses val="autoZero"/>
        <c:crossBetween val="between"/>
      </c:valAx>
    </c:plotArea>
    <c:legend>
      <c:legendPos val="r"/>
      <c:overlay val="0"/>
      <c:txPr>
        <a:bodyPr/>
        <a:lstStyle/>
        <a:p>
          <a:pPr>
            <a:defRPr>
              <a:latin typeface="+mj-lt"/>
            </a:defRPr>
          </a:pPr>
          <a:endParaRPr lang="en-US"/>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1200" b="1" i="0" u="none" strike="noStrike" baseline="0">
                <a:solidFill>
                  <a:srgbClr val="000000"/>
                </a:solidFill>
                <a:latin typeface="Calibri"/>
                <a:ea typeface="Calibri"/>
                <a:cs typeface="Calibri"/>
              </a:defRPr>
            </a:pPr>
            <a:r>
              <a:rPr lang="en-US" b="0"/>
              <a:t>Figure 3:  Instructor expectations</a:t>
            </a:r>
          </a:p>
        </c:rich>
      </c:tx>
      <c:overlay val="0"/>
    </c:title>
    <c:autoTitleDeleted val="0"/>
    <c:plotArea>
      <c:layout/>
      <c:barChart>
        <c:barDir val="bar"/>
        <c:grouping val="percentStacked"/>
        <c:varyColors val="0"/>
        <c:ser>
          <c:idx val="0"/>
          <c:order val="0"/>
          <c:tx>
            <c:strRef>
              <c:f>'Final charts'!$A$9</c:f>
              <c:strCache>
                <c:ptCount val="1"/>
                <c:pt idx="0">
                  <c:v>Benchmark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'Final charts'!$B$8:$G$8</c:f>
              <c:strCache>
                <c:ptCount val="6"/>
                <c:pt idx="0">
                  <c:v>Interpretation</c:v>
                </c:pt>
                <c:pt idx="1">
                  <c:v>Representation</c:v>
                </c:pt>
                <c:pt idx="2">
                  <c:v>Calculation</c:v>
                </c:pt>
                <c:pt idx="3">
                  <c:v>Application</c:v>
                </c:pt>
                <c:pt idx="4">
                  <c:v>Assumptions</c:v>
                </c:pt>
                <c:pt idx="5">
                  <c:v>Communication</c:v>
                </c:pt>
              </c:strCache>
            </c:strRef>
          </c:cat>
          <c:val>
            <c:numRef>
              <c:f>'Final charts'!$B$9:$G$9</c:f>
              <c:numCache>
                <c:formatCode>General</c:formatCode>
                <c:ptCount val="6"/>
                <c:pt idx="0">
                  <c:v>0</c:v>
                </c:pt>
                <c:pt idx="1">
                  <c:v>0</c:v>
                </c:pt>
                <c:pt idx="2">
                  <c:v>0</c:v>
                </c:pt>
                <c:pt idx="3">
                  <c:v>1</c:v>
                </c:pt>
                <c:pt idx="4">
                  <c:v>2</c:v>
                </c:pt>
                <c:pt idx="5">
                  <c:v>0</c:v>
                </c:pt>
              </c:numCache>
            </c:numRef>
          </c:val>
        </c:ser>
        <c:ser>
          <c:idx val="1"/>
          <c:order val="1"/>
          <c:tx>
            <c:strRef>
              <c:f>'Final charts'!$A$10</c:f>
              <c:strCache>
                <c:ptCount val="1"/>
                <c:pt idx="0">
                  <c:v>Milestone 1 (2)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'Final charts'!$B$8:$G$8</c:f>
              <c:strCache>
                <c:ptCount val="6"/>
                <c:pt idx="0">
                  <c:v>Interpretation</c:v>
                </c:pt>
                <c:pt idx="1">
                  <c:v>Representation</c:v>
                </c:pt>
                <c:pt idx="2">
                  <c:v>Calculation</c:v>
                </c:pt>
                <c:pt idx="3">
                  <c:v>Application</c:v>
                </c:pt>
                <c:pt idx="4">
                  <c:v>Assumptions</c:v>
                </c:pt>
                <c:pt idx="5">
                  <c:v>Communication</c:v>
                </c:pt>
              </c:strCache>
            </c:strRef>
          </c:cat>
          <c:val>
            <c:numRef>
              <c:f>'Final charts'!$B$10:$G$10</c:f>
              <c:numCache>
                <c:formatCode>General</c:formatCode>
                <c:ptCount val="6"/>
                <c:pt idx="0">
                  <c:v>7</c:v>
                </c:pt>
                <c:pt idx="1">
                  <c:v>12</c:v>
                </c:pt>
                <c:pt idx="2">
                  <c:v>1</c:v>
                </c:pt>
                <c:pt idx="3">
                  <c:v>11</c:v>
                </c:pt>
                <c:pt idx="4">
                  <c:v>3</c:v>
                </c:pt>
                <c:pt idx="5">
                  <c:v>5</c:v>
                </c:pt>
              </c:numCache>
            </c:numRef>
          </c:val>
        </c:ser>
        <c:ser>
          <c:idx val="2"/>
          <c:order val="2"/>
          <c:tx>
            <c:strRef>
              <c:f>'Final charts'!$A$11</c:f>
              <c:strCache>
                <c:ptCount val="1"/>
                <c:pt idx="0">
                  <c:v>Milestone 2 (3)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'Final charts'!$B$8:$G$8</c:f>
              <c:strCache>
                <c:ptCount val="6"/>
                <c:pt idx="0">
                  <c:v>Interpretation</c:v>
                </c:pt>
                <c:pt idx="1">
                  <c:v>Representation</c:v>
                </c:pt>
                <c:pt idx="2">
                  <c:v>Calculation</c:v>
                </c:pt>
                <c:pt idx="3">
                  <c:v>Application</c:v>
                </c:pt>
                <c:pt idx="4">
                  <c:v>Assumptions</c:v>
                </c:pt>
                <c:pt idx="5">
                  <c:v>Communication</c:v>
                </c:pt>
              </c:strCache>
            </c:strRef>
          </c:cat>
          <c:val>
            <c:numRef>
              <c:f>'Final charts'!$B$11:$G$11</c:f>
              <c:numCache>
                <c:formatCode>General</c:formatCode>
                <c:ptCount val="6"/>
                <c:pt idx="0">
                  <c:v>9</c:v>
                </c:pt>
                <c:pt idx="1">
                  <c:v>14</c:v>
                </c:pt>
                <c:pt idx="2">
                  <c:v>25</c:v>
                </c:pt>
                <c:pt idx="3">
                  <c:v>16</c:v>
                </c:pt>
                <c:pt idx="4">
                  <c:v>3</c:v>
                </c:pt>
                <c:pt idx="5">
                  <c:v>14</c:v>
                </c:pt>
              </c:numCache>
            </c:numRef>
          </c:val>
        </c:ser>
        <c:ser>
          <c:idx val="3"/>
          <c:order val="3"/>
          <c:tx>
            <c:strRef>
              <c:f>'Final charts'!$A$12</c:f>
              <c:strCache>
                <c:ptCount val="1"/>
                <c:pt idx="0">
                  <c:v>Capstone (4)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'Final charts'!$B$8:$G$8</c:f>
              <c:strCache>
                <c:ptCount val="6"/>
                <c:pt idx="0">
                  <c:v>Interpretation</c:v>
                </c:pt>
                <c:pt idx="1">
                  <c:v>Representation</c:v>
                </c:pt>
                <c:pt idx="2">
                  <c:v>Calculation</c:v>
                </c:pt>
                <c:pt idx="3">
                  <c:v>Application</c:v>
                </c:pt>
                <c:pt idx="4">
                  <c:v>Assumptions</c:v>
                </c:pt>
                <c:pt idx="5">
                  <c:v>Communication</c:v>
                </c:pt>
              </c:strCache>
            </c:strRef>
          </c:cat>
          <c:val>
            <c:numRef>
              <c:f>'Final charts'!$B$12:$G$12</c:f>
              <c:numCache>
                <c:formatCode>General</c:formatCode>
                <c:ptCount val="6"/>
                <c:pt idx="0">
                  <c:v>0</c:v>
                </c:pt>
                <c:pt idx="1">
                  <c:v>1</c:v>
                </c:pt>
                <c:pt idx="2">
                  <c:v>2</c:v>
                </c:pt>
                <c:pt idx="3">
                  <c:v>0</c:v>
                </c:pt>
                <c:pt idx="4">
                  <c:v>0</c:v>
                </c:pt>
                <c:pt idx="5">
                  <c:v>4</c:v>
                </c:pt>
              </c:numCache>
            </c:numRef>
          </c:val>
        </c:ser>
        <c:dLbls>
          <c:showLegendKey val="0"/>
          <c:showVal val="0"/>
          <c:showCatName val="0"/>
          <c:showSerName val="0"/>
          <c:showPercent val="0"/>
          <c:showBubbleSize val="0"/>
        </c:dLbls>
        <c:gapWidth val="150"/>
        <c:overlap val="100"/>
        <c:axId val="282563648"/>
        <c:axId val="282564208"/>
      </c:barChart>
      <c:catAx>
        <c:axId val="282563648"/>
        <c:scaling>
          <c:orientation val="minMax"/>
        </c:scaling>
        <c:delete val="0"/>
        <c:axPos val="l"/>
        <c:numFmt formatCode="General" sourceLinked="1"/>
        <c:majorTickMark val="out"/>
        <c:minorTickMark val="none"/>
        <c:tickLblPos val="nextTo"/>
        <c:txPr>
          <a:bodyPr/>
          <a:lstStyle/>
          <a:p>
            <a:pPr>
              <a:defRPr>
                <a:latin typeface="+mj-lt"/>
              </a:defRPr>
            </a:pPr>
            <a:endParaRPr lang="en-US"/>
          </a:p>
        </c:txPr>
        <c:crossAx val="282564208"/>
        <c:crosses val="autoZero"/>
        <c:auto val="1"/>
        <c:lblAlgn val="ctr"/>
        <c:lblOffset val="100"/>
        <c:noMultiLvlLbl val="0"/>
      </c:catAx>
      <c:valAx>
        <c:axId val="282564208"/>
        <c:scaling>
          <c:orientation val="minMax"/>
        </c:scaling>
        <c:delete val="0"/>
        <c:axPos val="b"/>
        <c:majorGridlines/>
        <c:numFmt formatCode="0%" sourceLinked="1"/>
        <c:majorTickMark val="out"/>
        <c:minorTickMark val="none"/>
        <c:tickLblPos val="nextTo"/>
        <c:crossAx val="282563648"/>
        <c:crosses val="autoZero"/>
        <c:crossBetween val="between"/>
      </c:valAx>
    </c:plotArea>
    <c:legend>
      <c:legendPos val="r"/>
      <c:overlay val="0"/>
      <c:txPr>
        <a:bodyPr/>
        <a:lstStyle/>
        <a:p>
          <a:pPr>
            <a:defRPr>
              <a:latin typeface="+mj-lt"/>
            </a:defRPr>
          </a:pPr>
          <a:endParaRPr lang="en-US"/>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1200" b="1" i="0" u="none" strike="noStrike" baseline="0">
                <a:solidFill>
                  <a:srgbClr val="000000"/>
                </a:solidFill>
                <a:latin typeface="Calibri"/>
                <a:ea typeface="Calibri"/>
                <a:cs typeface="Calibri"/>
              </a:defRPr>
            </a:pPr>
            <a:r>
              <a:rPr lang="en-US" b="0"/>
              <a:t>Figure 4:  Student performance, relative to instructor expectations</a:t>
            </a:r>
          </a:p>
        </c:rich>
      </c:tx>
      <c:layout>
        <c:manualLayout>
          <c:xMode val="edge"/>
          <c:yMode val="edge"/>
          <c:x val="0.1166669372514"/>
          <c:y val="0.91666666666666696"/>
        </c:manualLayout>
      </c:layout>
      <c:overlay val="0"/>
    </c:title>
    <c:autoTitleDeleted val="0"/>
    <c:plotArea>
      <c:layout>
        <c:manualLayout>
          <c:layoutTarget val="inner"/>
          <c:xMode val="edge"/>
          <c:yMode val="edge"/>
          <c:x val="0.171440051952269"/>
          <c:y val="0.17157076161939899"/>
          <c:w val="0.51278999918824597"/>
          <c:h val="0.70429210507978501"/>
        </c:manualLayout>
      </c:layout>
      <c:pieChart>
        <c:varyColors val="1"/>
        <c:ser>
          <c:idx val="0"/>
          <c:order val="0"/>
          <c:tx>
            <c:strRef>
              <c:f>'Final charts'!$B$16</c:f>
              <c:strCache>
                <c:ptCount val="1"/>
                <c:pt idx="0">
                  <c:v>Relative to instructor expectations</c:v>
                </c:pt>
              </c:strCache>
            </c:strRef>
          </c:tx>
          <c:dPt>
            <c:idx val="0"/>
            <c:bubble3D val="0"/>
          </c:dPt>
          <c:dPt>
            <c:idx val="1"/>
            <c:bubble3D val="0"/>
          </c:dPt>
          <c:dPt>
            <c:idx val="2"/>
            <c:bubble3D val="0"/>
          </c:dPt>
          <c:dPt>
            <c:idx val="3"/>
            <c:bubble3D val="0"/>
          </c:dPt>
          <c:dPt>
            <c:idx val="4"/>
            <c:bubble3D val="0"/>
          </c:dPt>
          <c:dLbls>
            <c:dLbl>
              <c:idx val="1"/>
              <c:delete val="1"/>
              <c:extLst>
                <c:ext xmlns:c15="http://schemas.microsoft.com/office/drawing/2012/chart" uri="{CE6537A1-D6FC-4f65-9D91-7224C49458BB}"/>
              </c:extLst>
            </c:dLbl>
            <c:spPr>
              <a:noFill/>
              <a:ln>
                <a:noFill/>
              </a:ln>
              <a:effectLst/>
            </c:spPr>
            <c:txPr>
              <a:bodyPr/>
              <a:lstStyle/>
              <a:p>
                <a:pPr>
                  <a:defRPr>
                    <a:latin typeface="+mj-lt"/>
                  </a:defRPr>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'Final charts'!$A$17:$A$21</c:f>
              <c:strCache>
                <c:ptCount val="5"/>
                <c:pt idx="0">
                  <c:v>Too mixed to answer</c:v>
                </c:pt>
                <c:pt idx="1">
                  <c:v>Did not meet</c:v>
                </c:pt>
                <c:pt idx="2">
                  <c:v>Partially met</c:v>
                </c:pt>
                <c:pt idx="3">
                  <c:v>Met</c:v>
                </c:pt>
                <c:pt idx="4">
                  <c:v>Exceeded</c:v>
                </c:pt>
              </c:strCache>
            </c:strRef>
          </c:cat>
          <c:val>
            <c:numRef>
              <c:f>'Final charts'!$B$17:$B$21</c:f>
              <c:numCache>
                <c:formatCode>General</c:formatCode>
                <c:ptCount val="5"/>
                <c:pt idx="0">
                  <c:v>2</c:v>
                </c:pt>
                <c:pt idx="1">
                  <c:v>0</c:v>
                </c:pt>
                <c:pt idx="2">
                  <c:v>11</c:v>
                </c:pt>
                <c:pt idx="3">
                  <c:v>24</c:v>
                </c:pt>
                <c:pt idx="4">
                  <c:v>2</c:v>
                </c:pt>
              </c:numCache>
            </c:numRef>
          </c:val>
        </c:ser>
        <c:dLbls>
          <c:showLegendKey val="0"/>
          <c:showVal val="0"/>
          <c:showCatName val="0"/>
          <c:showSerName val="0"/>
          <c:showPercent val="0"/>
          <c:showBubbleSize val="0"/>
          <c:showLeaderLines val="1"/>
        </c:dLbls>
        <c:firstSliceAng val="0"/>
      </c:pieChart>
      <c:spPr>
        <a:noFill/>
        <a:ln w="25400">
          <a:noFill/>
        </a:ln>
      </c:spPr>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1000" b="0" i="0" u="none" strike="noStrike" baseline="0">
                <a:solidFill>
                  <a:srgbClr val="000000"/>
                </a:solidFill>
                <a:latin typeface="Calibri"/>
                <a:ea typeface="Calibri"/>
                <a:cs typeface="Calibri"/>
              </a:defRPr>
            </a:pPr>
            <a:r>
              <a:rPr lang="en-US" sz="1200" b="0" i="0" u="none" strike="noStrike" baseline="0">
                <a:latin typeface="Calibri"/>
                <a:ea typeface="Calibri"/>
                <a:cs typeface="Calibri"/>
              </a:rPr>
              <a:t>Figure 4:  Focal features identified</a:t>
            </a:r>
          </a:p>
          <a:p>
            <a:pPr>
              <a:defRPr sz="1000" b="0" i="0" u="none" strike="noStrike" baseline="0">
                <a:solidFill>
                  <a:srgbClr val="000000"/>
                </a:solidFill>
                <a:latin typeface="Calibri"/>
                <a:ea typeface="Calibri"/>
                <a:cs typeface="Calibri"/>
              </a:defRPr>
            </a:pPr>
            <a:r>
              <a:rPr lang="en-US" sz="1200" b="0" i="0" u="none" strike="noStrike" baseline="0">
                <a:solidFill>
                  <a:srgbClr val="000000"/>
                </a:solidFill>
                <a:latin typeface="Calibri"/>
                <a:ea typeface="Calibri"/>
                <a:cs typeface="Calibri"/>
              </a:rPr>
              <a:t>Reviewers and Instructors</a:t>
            </a:r>
          </a:p>
        </c:rich>
      </c:tx>
      <c:overlay val="0"/>
    </c:title>
    <c:autoTitleDeleted val="0"/>
    <c:plotArea>
      <c:layout>
        <c:manualLayout>
          <c:layoutTarget val="inner"/>
          <c:xMode val="edge"/>
          <c:yMode val="edge"/>
          <c:x val="4.0314551548552603E-2"/>
          <c:y val="0.113390517849841"/>
          <c:w val="0.89557906309972002"/>
          <c:h val="0.83217641952056598"/>
        </c:manualLayout>
      </c:layout>
      <c:barChart>
        <c:barDir val="col"/>
        <c:grouping val="clustered"/>
        <c:varyColors val="0"/>
        <c:ser>
          <c:idx val="0"/>
          <c:order val="0"/>
          <c:tx>
            <c:strRef>
              <c:f>'Final charts'!$A$27</c:f>
              <c:strCache>
                <c:ptCount val="1"/>
                <c:pt idx="0">
                  <c:v>Instructor saw</c:v>
                </c:pt>
              </c:strCache>
            </c:strRef>
          </c:tx>
          <c:spPr>
            <a:ln w="47625">
              <a:noFill/>
            </a:ln>
          </c:spPr>
          <c:invertIfNegative val="0"/>
          <c:cat>
            <c:strRef>
              <c:f>'Final charts'!$B$26:$G$26</c:f>
              <c:strCache>
                <c:ptCount val="6"/>
                <c:pt idx="0">
                  <c:v>Interpretation</c:v>
                </c:pt>
                <c:pt idx="1">
                  <c:v>Representation</c:v>
                </c:pt>
                <c:pt idx="2">
                  <c:v>Calculation</c:v>
                </c:pt>
                <c:pt idx="3">
                  <c:v>Application</c:v>
                </c:pt>
                <c:pt idx="4">
                  <c:v>Assumptions</c:v>
                </c:pt>
                <c:pt idx="5">
                  <c:v>Communication</c:v>
                </c:pt>
              </c:strCache>
            </c:strRef>
          </c:cat>
          <c:val>
            <c:numRef>
              <c:f>'Final charts'!$B$27:$G$27</c:f>
              <c:numCache>
                <c:formatCode>General</c:formatCode>
                <c:ptCount val="6"/>
                <c:pt idx="0">
                  <c:v>16</c:v>
                </c:pt>
                <c:pt idx="1">
                  <c:v>27</c:v>
                </c:pt>
                <c:pt idx="2">
                  <c:v>28</c:v>
                </c:pt>
                <c:pt idx="3">
                  <c:v>28</c:v>
                </c:pt>
                <c:pt idx="4">
                  <c:v>8</c:v>
                </c:pt>
                <c:pt idx="5">
                  <c:v>23</c:v>
                </c:pt>
              </c:numCache>
            </c:numRef>
          </c:val>
        </c:ser>
        <c:ser>
          <c:idx val="1"/>
          <c:order val="1"/>
          <c:tx>
            <c:strRef>
              <c:f>'Final charts'!$A$28</c:f>
              <c:strCache>
                <c:ptCount val="1"/>
                <c:pt idx="0">
                  <c:v>Reviewer saw</c:v>
                </c:pt>
              </c:strCache>
            </c:strRef>
          </c:tx>
          <c:spPr>
            <a:ln w="47625">
              <a:noFill/>
            </a:ln>
          </c:spPr>
          <c:invertIfNegative val="0"/>
          <c:cat>
            <c:strRef>
              <c:f>'Final charts'!$B$26:$G$26</c:f>
              <c:strCache>
                <c:ptCount val="6"/>
                <c:pt idx="0">
                  <c:v>Interpretation</c:v>
                </c:pt>
                <c:pt idx="1">
                  <c:v>Representation</c:v>
                </c:pt>
                <c:pt idx="2">
                  <c:v>Calculation</c:v>
                </c:pt>
                <c:pt idx="3">
                  <c:v>Application</c:v>
                </c:pt>
                <c:pt idx="4">
                  <c:v>Assumptions</c:v>
                </c:pt>
                <c:pt idx="5">
                  <c:v>Communication</c:v>
                </c:pt>
              </c:strCache>
            </c:strRef>
          </c:cat>
          <c:val>
            <c:numRef>
              <c:f>'Final charts'!$B$28:$G$28</c:f>
              <c:numCache>
                <c:formatCode>General</c:formatCode>
                <c:ptCount val="6"/>
                <c:pt idx="0">
                  <c:v>8</c:v>
                </c:pt>
                <c:pt idx="1">
                  <c:v>18</c:v>
                </c:pt>
                <c:pt idx="2">
                  <c:v>24</c:v>
                </c:pt>
                <c:pt idx="3">
                  <c:v>17</c:v>
                </c:pt>
                <c:pt idx="4">
                  <c:v>2</c:v>
                </c:pt>
                <c:pt idx="5">
                  <c:v>10</c:v>
                </c:pt>
              </c:numCache>
            </c:numRef>
          </c:val>
        </c:ser>
        <c:dLbls>
          <c:showLegendKey val="0"/>
          <c:showVal val="0"/>
          <c:showCatName val="0"/>
          <c:showSerName val="0"/>
          <c:showPercent val="0"/>
          <c:showBubbleSize val="0"/>
        </c:dLbls>
        <c:gapWidth val="150"/>
        <c:axId val="282881408"/>
        <c:axId val="282881968"/>
      </c:barChart>
      <c:catAx>
        <c:axId val="282881408"/>
        <c:scaling>
          <c:orientation val="minMax"/>
        </c:scaling>
        <c:delete val="0"/>
        <c:axPos val="b"/>
        <c:numFmt formatCode="General" sourceLinked="1"/>
        <c:majorTickMark val="out"/>
        <c:minorTickMark val="none"/>
        <c:tickLblPos val="nextTo"/>
        <c:txPr>
          <a:bodyPr/>
          <a:lstStyle/>
          <a:p>
            <a:pPr>
              <a:defRPr>
                <a:latin typeface="+mj-lt"/>
              </a:defRPr>
            </a:pPr>
            <a:endParaRPr lang="en-US"/>
          </a:p>
        </c:txPr>
        <c:crossAx val="282881968"/>
        <c:crosses val="autoZero"/>
        <c:auto val="1"/>
        <c:lblAlgn val="ctr"/>
        <c:lblOffset val="100"/>
        <c:noMultiLvlLbl val="0"/>
      </c:catAx>
      <c:valAx>
        <c:axId val="282881968"/>
        <c:scaling>
          <c:orientation val="minMax"/>
        </c:scaling>
        <c:delete val="0"/>
        <c:axPos val="l"/>
        <c:majorGridlines/>
        <c:numFmt formatCode="General" sourceLinked="1"/>
        <c:majorTickMark val="out"/>
        <c:minorTickMark val="none"/>
        <c:tickLblPos val="nextTo"/>
        <c:txPr>
          <a:bodyPr/>
          <a:lstStyle/>
          <a:p>
            <a:pPr>
              <a:defRPr>
                <a:latin typeface="+mj-lt"/>
              </a:defRPr>
            </a:pPr>
            <a:endParaRPr lang="en-US"/>
          </a:p>
        </c:txPr>
        <c:crossAx val="282881408"/>
        <c:crosses val="autoZero"/>
        <c:crossBetween val="between"/>
      </c:valAx>
    </c:plotArea>
    <c:legend>
      <c:legendPos val="r"/>
      <c:layout>
        <c:manualLayout>
          <c:xMode val="edge"/>
          <c:yMode val="edge"/>
          <c:x val="0.68390131702927104"/>
          <c:y val="0.132675326976818"/>
          <c:w val="0.11903103931666"/>
          <c:h val="8.6258028361833702E-2"/>
        </c:manualLayout>
      </c:layout>
      <c:overlay val="0"/>
      <c:txPr>
        <a:bodyPr/>
        <a:lstStyle/>
        <a:p>
          <a:pPr>
            <a:defRPr>
              <a:latin typeface="+mj-lt"/>
            </a:defRPr>
          </a:pPr>
          <a:endParaRPr lang="en-US"/>
        </a:p>
      </c:txPr>
    </c:legend>
    <c:plotVisOnly val="1"/>
    <c:dispBlanksAs val="gap"/>
    <c:showDLblsOverMax val="0"/>
  </c:chart>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CFCCD3-7093-BB43-BA13-8CD87C06FD1E}" type="doc">
      <dgm:prSet loTypeId="urn:microsoft.com/office/officeart/2005/8/layout/list1" loCatId="" qsTypeId="urn:microsoft.com/office/officeart/2005/8/quickstyle/simple4" qsCatId="simple" csTypeId="urn:microsoft.com/office/officeart/2005/8/colors/accent1_2" csCatId="accent1" phldr="1"/>
      <dgm:spPr/>
    </dgm:pt>
    <dgm:pt modelId="{F2E75F98-C88C-3744-83F8-122A018C8E7A}">
      <dgm:prSet phldrT="[Text]">
        <dgm:style>
          <a:lnRef idx="2">
            <a:schemeClr val="accent2"/>
          </a:lnRef>
          <a:fillRef idx="1">
            <a:schemeClr val="lt1"/>
          </a:fillRef>
          <a:effectRef idx="0">
            <a:schemeClr val="accent2"/>
          </a:effectRef>
          <a:fontRef idx="minor">
            <a:schemeClr val="dk1"/>
          </a:fontRef>
        </dgm:style>
      </dgm:prSet>
      <dgm:spPr/>
      <dgm:t>
        <a:bodyPr/>
        <a:lstStyle/>
        <a:p>
          <a:r>
            <a:rPr lang="en-US" dirty="0" smtClean="0"/>
            <a:t>Identify courses and instructors (AE)</a:t>
          </a:r>
          <a:endParaRPr lang="en-US" dirty="0"/>
        </a:p>
      </dgm:t>
    </dgm:pt>
    <dgm:pt modelId="{246B3622-DF03-1049-8398-405DF41F9990}" type="parTrans" cxnId="{9D7F0058-B316-B543-B0A4-9E4B84B02350}">
      <dgm:prSet/>
      <dgm:spPr/>
      <dgm:t>
        <a:bodyPr/>
        <a:lstStyle/>
        <a:p>
          <a:endParaRPr lang="en-US"/>
        </a:p>
      </dgm:t>
    </dgm:pt>
    <dgm:pt modelId="{ABF3BAF4-F437-7C48-9A2D-B614459A3476}" type="sibTrans" cxnId="{9D7F0058-B316-B543-B0A4-9E4B84B02350}">
      <dgm:prSet/>
      <dgm:spPr/>
      <dgm:t>
        <a:bodyPr/>
        <a:lstStyle/>
        <a:p>
          <a:endParaRPr lang="en-US"/>
        </a:p>
      </dgm:t>
    </dgm:pt>
    <dgm:pt modelId="{2934BCE7-9CD0-E44F-8CEF-C09BBB158927}">
      <dgm:prSet phldrT="[Text]">
        <dgm:style>
          <a:lnRef idx="2">
            <a:schemeClr val="accent2"/>
          </a:lnRef>
          <a:fillRef idx="1">
            <a:schemeClr val="lt1"/>
          </a:fillRef>
          <a:effectRef idx="0">
            <a:schemeClr val="accent2"/>
          </a:effectRef>
          <a:fontRef idx="minor">
            <a:schemeClr val="dk1"/>
          </a:fontRef>
        </dgm:style>
      </dgm:prSet>
      <dgm:spPr/>
      <dgm:t>
        <a:bodyPr/>
        <a:lstStyle/>
        <a:p>
          <a:r>
            <a:rPr lang="en-US" dirty="0" smtClean="0"/>
            <a:t>Call for assignment and student work (Chair)</a:t>
          </a:r>
          <a:endParaRPr lang="en-US" dirty="0"/>
        </a:p>
      </dgm:t>
    </dgm:pt>
    <dgm:pt modelId="{FA482234-1279-BA45-9794-A46634526E0E}" type="parTrans" cxnId="{727E6085-D4FC-6647-BBA9-08ECF443CAFE}">
      <dgm:prSet/>
      <dgm:spPr/>
      <dgm:t>
        <a:bodyPr/>
        <a:lstStyle/>
        <a:p>
          <a:endParaRPr lang="en-US"/>
        </a:p>
      </dgm:t>
    </dgm:pt>
    <dgm:pt modelId="{930117C6-5B85-E447-9D64-B56DF223CCE0}" type="sibTrans" cxnId="{727E6085-D4FC-6647-BBA9-08ECF443CAFE}">
      <dgm:prSet/>
      <dgm:spPr/>
      <dgm:t>
        <a:bodyPr/>
        <a:lstStyle/>
        <a:p>
          <a:endParaRPr lang="en-US"/>
        </a:p>
      </dgm:t>
    </dgm:pt>
    <dgm:pt modelId="{45502BF1-AC66-C84D-92FC-F6B78B8BAC0B}">
      <dgm:prSet phldrT="[Text]">
        <dgm:style>
          <a:lnRef idx="2">
            <a:schemeClr val="accent2"/>
          </a:lnRef>
          <a:fillRef idx="1">
            <a:schemeClr val="lt1"/>
          </a:fillRef>
          <a:effectRef idx="0">
            <a:schemeClr val="accent2"/>
          </a:effectRef>
          <a:fontRef idx="minor">
            <a:schemeClr val="dk1"/>
          </a:fontRef>
        </dgm:style>
      </dgm:prSet>
      <dgm:spPr/>
      <dgm:t>
        <a:bodyPr/>
        <a:lstStyle/>
        <a:p>
          <a:r>
            <a:rPr lang="en-US" dirty="0" smtClean="0"/>
            <a:t>Upload assignment and student work (Instructors)</a:t>
          </a:r>
          <a:endParaRPr lang="en-US" dirty="0"/>
        </a:p>
      </dgm:t>
    </dgm:pt>
    <dgm:pt modelId="{8A1D6857-B14F-F24E-AF3D-AD482A1342AF}" type="parTrans" cxnId="{2082A080-D564-A243-8F8D-0EF15966C6CD}">
      <dgm:prSet/>
      <dgm:spPr/>
      <dgm:t>
        <a:bodyPr/>
        <a:lstStyle/>
        <a:p>
          <a:endParaRPr lang="en-US"/>
        </a:p>
      </dgm:t>
    </dgm:pt>
    <dgm:pt modelId="{67B4D8A9-EACE-544F-8B2F-9EA77D6873A7}" type="sibTrans" cxnId="{2082A080-D564-A243-8F8D-0EF15966C6CD}">
      <dgm:prSet/>
      <dgm:spPr/>
      <dgm:t>
        <a:bodyPr/>
        <a:lstStyle/>
        <a:p>
          <a:endParaRPr lang="en-US"/>
        </a:p>
      </dgm:t>
    </dgm:pt>
    <dgm:pt modelId="{76C4E06E-E554-6B45-818D-61326915546E}">
      <dgm:prSet phldrT="[Text]">
        <dgm:style>
          <a:lnRef idx="2">
            <a:schemeClr val="accent2"/>
          </a:lnRef>
          <a:fillRef idx="1">
            <a:schemeClr val="lt1"/>
          </a:fillRef>
          <a:effectRef idx="0">
            <a:schemeClr val="accent2"/>
          </a:effectRef>
          <a:fontRef idx="minor">
            <a:schemeClr val="dk1"/>
          </a:fontRef>
        </dgm:style>
      </dgm:prSet>
      <dgm:spPr/>
      <dgm:t>
        <a:bodyPr/>
        <a:lstStyle/>
        <a:p>
          <a:r>
            <a:rPr lang="en-US" dirty="0" smtClean="0"/>
            <a:t>Review of student work (PLC)</a:t>
          </a:r>
          <a:endParaRPr lang="en-US" dirty="0"/>
        </a:p>
      </dgm:t>
    </dgm:pt>
    <dgm:pt modelId="{88246D2C-8C68-6249-92CF-7C3FED3C336D}" type="parTrans" cxnId="{FF62E5CB-79AE-7145-B1A2-82B7359142D3}">
      <dgm:prSet/>
      <dgm:spPr/>
      <dgm:t>
        <a:bodyPr/>
        <a:lstStyle/>
        <a:p>
          <a:endParaRPr lang="en-US"/>
        </a:p>
      </dgm:t>
    </dgm:pt>
    <dgm:pt modelId="{902CBC78-555D-E84D-8580-DFE864C6C9AE}" type="sibTrans" cxnId="{FF62E5CB-79AE-7145-B1A2-82B7359142D3}">
      <dgm:prSet/>
      <dgm:spPr/>
      <dgm:t>
        <a:bodyPr/>
        <a:lstStyle/>
        <a:p>
          <a:endParaRPr lang="en-US"/>
        </a:p>
      </dgm:t>
    </dgm:pt>
    <dgm:pt modelId="{154E18CE-4B3B-0A48-A29F-316722689F1D}">
      <dgm:prSet phldrT="[Text]">
        <dgm:style>
          <a:lnRef idx="2">
            <a:schemeClr val="accent2"/>
          </a:lnRef>
          <a:fillRef idx="1">
            <a:schemeClr val="lt1"/>
          </a:fillRef>
          <a:effectRef idx="0">
            <a:schemeClr val="accent2"/>
          </a:effectRef>
          <a:fontRef idx="minor">
            <a:schemeClr val="dk1"/>
          </a:fontRef>
        </dgm:style>
      </dgm:prSet>
      <dgm:spPr/>
      <dgm:t>
        <a:bodyPr/>
        <a:lstStyle/>
        <a:p>
          <a:r>
            <a:rPr lang="en-US" dirty="0" smtClean="0"/>
            <a:t>Discussion of non-concurrence (PLC)</a:t>
          </a:r>
          <a:endParaRPr lang="en-US" dirty="0"/>
        </a:p>
      </dgm:t>
    </dgm:pt>
    <dgm:pt modelId="{7F8B7CA0-BA7D-2347-A4E1-1F113F30D307}" type="parTrans" cxnId="{C5793275-0219-2343-B756-91CDBF4C9215}">
      <dgm:prSet/>
      <dgm:spPr/>
      <dgm:t>
        <a:bodyPr/>
        <a:lstStyle/>
        <a:p>
          <a:endParaRPr lang="en-US"/>
        </a:p>
      </dgm:t>
    </dgm:pt>
    <dgm:pt modelId="{BC97A380-7CA9-2F48-BBD4-541A44F436AD}" type="sibTrans" cxnId="{C5793275-0219-2343-B756-91CDBF4C9215}">
      <dgm:prSet/>
      <dgm:spPr/>
      <dgm:t>
        <a:bodyPr/>
        <a:lstStyle/>
        <a:p>
          <a:endParaRPr lang="en-US"/>
        </a:p>
      </dgm:t>
    </dgm:pt>
    <dgm:pt modelId="{A76F929B-A7E6-A744-BA75-6A88F6DB1658}">
      <dgm:prSet phldrT="[Text]">
        <dgm:style>
          <a:lnRef idx="2">
            <a:schemeClr val="accent2"/>
          </a:lnRef>
          <a:fillRef idx="1">
            <a:schemeClr val="lt1"/>
          </a:fillRef>
          <a:effectRef idx="0">
            <a:schemeClr val="accent2"/>
          </a:effectRef>
          <a:fontRef idx="minor">
            <a:schemeClr val="dk1"/>
          </a:fontRef>
        </dgm:style>
      </dgm:prSet>
      <dgm:spPr/>
      <dgm:t>
        <a:bodyPr/>
        <a:lstStyle/>
        <a:p>
          <a:r>
            <a:rPr lang="en-US" dirty="0" smtClean="0"/>
            <a:t>Aggregation of data from reviews (AE)</a:t>
          </a:r>
          <a:endParaRPr lang="en-US" dirty="0"/>
        </a:p>
      </dgm:t>
    </dgm:pt>
    <dgm:pt modelId="{516C18E6-EB43-C64E-9B53-8F099165D4B6}" type="parTrans" cxnId="{9E62BA23-723F-5B49-AD26-C9A031C018F1}">
      <dgm:prSet/>
      <dgm:spPr/>
      <dgm:t>
        <a:bodyPr/>
        <a:lstStyle/>
        <a:p>
          <a:endParaRPr lang="en-US"/>
        </a:p>
      </dgm:t>
    </dgm:pt>
    <dgm:pt modelId="{84889E3C-9770-2740-81C7-69F61C095827}" type="sibTrans" cxnId="{9E62BA23-723F-5B49-AD26-C9A031C018F1}">
      <dgm:prSet/>
      <dgm:spPr/>
      <dgm:t>
        <a:bodyPr/>
        <a:lstStyle/>
        <a:p>
          <a:endParaRPr lang="en-US"/>
        </a:p>
      </dgm:t>
    </dgm:pt>
    <dgm:pt modelId="{CD3555F8-0236-964C-AB59-9D4AF8A83609}">
      <dgm:prSet phldrT="[Text]">
        <dgm:style>
          <a:lnRef idx="2">
            <a:schemeClr val="accent2"/>
          </a:lnRef>
          <a:fillRef idx="1">
            <a:schemeClr val="lt1"/>
          </a:fillRef>
          <a:effectRef idx="0">
            <a:schemeClr val="accent2"/>
          </a:effectRef>
          <a:fontRef idx="minor">
            <a:schemeClr val="dk1"/>
          </a:fontRef>
        </dgm:style>
      </dgm:prSet>
      <dgm:spPr/>
      <dgm:t>
        <a:bodyPr/>
        <a:lstStyle/>
        <a:p>
          <a:r>
            <a:rPr lang="en-US" dirty="0" smtClean="0"/>
            <a:t>Discussion and recommendations to Gen Ed, AFSC, campus(PLC)</a:t>
          </a:r>
          <a:endParaRPr lang="en-US" dirty="0"/>
        </a:p>
      </dgm:t>
    </dgm:pt>
    <dgm:pt modelId="{D4095C21-3E5C-7E4F-B5F3-1FF6E3799CCB}" type="parTrans" cxnId="{D9D9A260-B2D7-F542-B385-2CE0703D01C2}">
      <dgm:prSet/>
      <dgm:spPr/>
      <dgm:t>
        <a:bodyPr/>
        <a:lstStyle/>
        <a:p>
          <a:endParaRPr lang="en-US"/>
        </a:p>
      </dgm:t>
    </dgm:pt>
    <dgm:pt modelId="{74F6D36B-77FA-0242-B4A8-62F73D91BAF1}" type="sibTrans" cxnId="{D9D9A260-B2D7-F542-B385-2CE0703D01C2}">
      <dgm:prSet/>
      <dgm:spPr/>
      <dgm:t>
        <a:bodyPr/>
        <a:lstStyle/>
        <a:p>
          <a:endParaRPr lang="en-US"/>
        </a:p>
      </dgm:t>
    </dgm:pt>
    <dgm:pt modelId="{5BF25E14-10F2-1C42-B0BC-D9EC0217E64F}" type="pres">
      <dgm:prSet presAssocID="{6ECFCCD3-7093-BB43-BA13-8CD87C06FD1E}" presName="linear" presStyleCnt="0">
        <dgm:presLayoutVars>
          <dgm:dir/>
          <dgm:animLvl val="lvl"/>
          <dgm:resizeHandles val="exact"/>
        </dgm:presLayoutVars>
      </dgm:prSet>
      <dgm:spPr/>
    </dgm:pt>
    <dgm:pt modelId="{99C92A34-02CF-8E42-993A-44D639CFF424}" type="pres">
      <dgm:prSet presAssocID="{F2E75F98-C88C-3744-83F8-122A018C8E7A}" presName="parentLin" presStyleCnt="0"/>
      <dgm:spPr/>
    </dgm:pt>
    <dgm:pt modelId="{DAA887D3-C6BE-2E49-8018-1D76EB5BF914}" type="pres">
      <dgm:prSet presAssocID="{F2E75F98-C88C-3744-83F8-122A018C8E7A}" presName="parentLeftMargin" presStyleLbl="node1" presStyleIdx="0" presStyleCnt="7"/>
      <dgm:spPr/>
      <dgm:t>
        <a:bodyPr/>
        <a:lstStyle/>
        <a:p>
          <a:endParaRPr lang="en-US"/>
        </a:p>
      </dgm:t>
    </dgm:pt>
    <dgm:pt modelId="{40F64DFC-567E-8841-B5DE-D1402F3026B6}" type="pres">
      <dgm:prSet presAssocID="{F2E75F98-C88C-3744-83F8-122A018C8E7A}" presName="parentText" presStyleLbl="node1" presStyleIdx="0" presStyleCnt="7" custLinFactNeighborX="5913" custLinFactNeighborY="4731">
        <dgm:presLayoutVars>
          <dgm:chMax val="0"/>
          <dgm:bulletEnabled val="1"/>
        </dgm:presLayoutVars>
      </dgm:prSet>
      <dgm:spPr/>
      <dgm:t>
        <a:bodyPr/>
        <a:lstStyle/>
        <a:p>
          <a:endParaRPr lang="en-US"/>
        </a:p>
      </dgm:t>
    </dgm:pt>
    <dgm:pt modelId="{5772C615-B080-244D-9AB7-F0F7B1B80BC0}" type="pres">
      <dgm:prSet presAssocID="{F2E75F98-C88C-3744-83F8-122A018C8E7A}" presName="negativeSpace" presStyleCnt="0"/>
      <dgm:spPr/>
    </dgm:pt>
    <dgm:pt modelId="{DD73DAB6-D6C5-B046-BC6D-46E0A6408716}" type="pres">
      <dgm:prSet presAssocID="{F2E75F98-C88C-3744-83F8-122A018C8E7A}" presName="childText" presStyleLbl="conFgAcc1" presStyleIdx="0" presStyleCnt="7">
        <dgm:presLayoutVars>
          <dgm:bulletEnabled val="1"/>
        </dgm:presLayoutVars>
        <dgm:style>
          <a:lnRef idx="2">
            <a:schemeClr val="accent3">
              <a:shade val="50000"/>
            </a:schemeClr>
          </a:lnRef>
          <a:fillRef idx="1">
            <a:schemeClr val="accent3"/>
          </a:fillRef>
          <a:effectRef idx="0">
            <a:schemeClr val="accent3"/>
          </a:effectRef>
          <a:fontRef idx="minor">
            <a:schemeClr val="lt1"/>
          </a:fontRef>
        </dgm:style>
      </dgm:prSet>
      <dgm:spPr/>
    </dgm:pt>
    <dgm:pt modelId="{4250EFBB-6DC8-C34F-8AC7-7328EC667A7E}" type="pres">
      <dgm:prSet presAssocID="{ABF3BAF4-F437-7C48-9A2D-B614459A3476}" presName="spaceBetweenRectangles" presStyleCnt="0"/>
      <dgm:spPr/>
    </dgm:pt>
    <dgm:pt modelId="{72C8C0C8-412C-FB48-BF4B-9A62C2EA747A}" type="pres">
      <dgm:prSet presAssocID="{2934BCE7-9CD0-E44F-8CEF-C09BBB158927}" presName="parentLin" presStyleCnt="0"/>
      <dgm:spPr/>
    </dgm:pt>
    <dgm:pt modelId="{BC6FF1A6-1134-3745-AAB5-F3B0CC8A1D8E}" type="pres">
      <dgm:prSet presAssocID="{2934BCE7-9CD0-E44F-8CEF-C09BBB158927}" presName="parentLeftMargin" presStyleLbl="node1" presStyleIdx="0" presStyleCnt="7"/>
      <dgm:spPr/>
      <dgm:t>
        <a:bodyPr/>
        <a:lstStyle/>
        <a:p>
          <a:endParaRPr lang="en-US"/>
        </a:p>
      </dgm:t>
    </dgm:pt>
    <dgm:pt modelId="{3B121F5D-88EC-0944-9421-4C102781812A}" type="pres">
      <dgm:prSet presAssocID="{2934BCE7-9CD0-E44F-8CEF-C09BBB158927}" presName="parentText" presStyleLbl="node1" presStyleIdx="1" presStyleCnt="7">
        <dgm:presLayoutVars>
          <dgm:chMax val="0"/>
          <dgm:bulletEnabled val="1"/>
        </dgm:presLayoutVars>
      </dgm:prSet>
      <dgm:spPr/>
      <dgm:t>
        <a:bodyPr/>
        <a:lstStyle/>
        <a:p>
          <a:endParaRPr lang="en-US"/>
        </a:p>
      </dgm:t>
    </dgm:pt>
    <dgm:pt modelId="{682DC559-22FF-0C4F-B2B7-DE0B29B78F41}" type="pres">
      <dgm:prSet presAssocID="{2934BCE7-9CD0-E44F-8CEF-C09BBB158927}" presName="negativeSpace" presStyleCnt="0"/>
      <dgm:spPr/>
    </dgm:pt>
    <dgm:pt modelId="{A544AE96-1E72-8A4E-9788-919AECF15114}" type="pres">
      <dgm:prSet presAssocID="{2934BCE7-9CD0-E44F-8CEF-C09BBB158927}" presName="childText" presStyleLbl="conFgAcc1" presStyleIdx="1" presStyleCnt="7">
        <dgm:presLayoutVars>
          <dgm:bulletEnabled val="1"/>
        </dgm:presLayoutVars>
        <dgm:style>
          <a:lnRef idx="2">
            <a:schemeClr val="accent5">
              <a:shade val="50000"/>
            </a:schemeClr>
          </a:lnRef>
          <a:fillRef idx="1">
            <a:schemeClr val="accent5"/>
          </a:fillRef>
          <a:effectRef idx="0">
            <a:schemeClr val="accent5"/>
          </a:effectRef>
          <a:fontRef idx="minor">
            <a:schemeClr val="lt1"/>
          </a:fontRef>
        </dgm:style>
      </dgm:prSet>
      <dgm:spPr/>
    </dgm:pt>
    <dgm:pt modelId="{F7AB6D0A-1E8A-394A-B609-A48BE1B08795}" type="pres">
      <dgm:prSet presAssocID="{930117C6-5B85-E447-9D64-B56DF223CCE0}" presName="spaceBetweenRectangles" presStyleCnt="0"/>
      <dgm:spPr/>
    </dgm:pt>
    <dgm:pt modelId="{2FEA8FC5-54A5-9D4F-B21D-AA378D64B1E6}" type="pres">
      <dgm:prSet presAssocID="{45502BF1-AC66-C84D-92FC-F6B78B8BAC0B}" presName="parentLin" presStyleCnt="0"/>
      <dgm:spPr/>
    </dgm:pt>
    <dgm:pt modelId="{D2D85C54-C616-BF49-A208-24658F903B70}" type="pres">
      <dgm:prSet presAssocID="{45502BF1-AC66-C84D-92FC-F6B78B8BAC0B}" presName="parentLeftMargin" presStyleLbl="node1" presStyleIdx="1" presStyleCnt="7"/>
      <dgm:spPr/>
      <dgm:t>
        <a:bodyPr/>
        <a:lstStyle/>
        <a:p>
          <a:endParaRPr lang="en-US"/>
        </a:p>
      </dgm:t>
    </dgm:pt>
    <dgm:pt modelId="{E845E10E-1E35-DD42-827A-039B5BC0DA6B}" type="pres">
      <dgm:prSet presAssocID="{45502BF1-AC66-C84D-92FC-F6B78B8BAC0B}" presName="parentText" presStyleLbl="node1" presStyleIdx="2" presStyleCnt="7">
        <dgm:presLayoutVars>
          <dgm:chMax val="0"/>
          <dgm:bulletEnabled val="1"/>
        </dgm:presLayoutVars>
      </dgm:prSet>
      <dgm:spPr/>
      <dgm:t>
        <a:bodyPr/>
        <a:lstStyle/>
        <a:p>
          <a:endParaRPr lang="en-US"/>
        </a:p>
      </dgm:t>
    </dgm:pt>
    <dgm:pt modelId="{6C033100-789B-BC43-A034-F6E71331B79B}" type="pres">
      <dgm:prSet presAssocID="{45502BF1-AC66-C84D-92FC-F6B78B8BAC0B}" presName="negativeSpace" presStyleCnt="0"/>
      <dgm:spPr/>
    </dgm:pt>
    <dgm:pt modelId="{07B6310E-E0E4-BD40-B118-E7574F4CBDE0}" type="pres">
      <dgm:prSet presAssocID="{45502BF1-AC66-C84D-92FC-F6B78B8BAC0B}" presName="childText" presStyleLbl="conFgAcc1" presStyleIdx="2" presStyleCnt="7">
        <dgm:presLayoutVars>
          <dgm:bulletEnabled val="1"/>
        </dgm:presLayoutVars>
        <dgm:style>
          <a:lnRef idx="2">
            <a:schemeClr val="accent2">
              <a:shade val="50000"/>
            </a:schemeClr>
          </a:lnRef>
          <a:fillRef idx="1">
            <a:schemeClr val="accent2"/>
          </a:fillRef>
          <a:effectRef idx="0">
            <a:schemeClr val="accent2"/>
          </a:effectRef>
          <a:fontRef idx="minor">
            <a:schemeClr val="lt1"/>
          </a:fontRef>
        </dgm:style>
      </dgm:prSet>
      <dgm:spPr/>
    </dgm:pt>
    <dgm:pt modelId="{E8A8CBD9-8588-B549-9635-2F3BB7578CBD}" type="pres">
      <dgm:prSet presAssocID="{67B4D8A9-EACE-544F-8B2F-9EA77D6873A7}" presName="spaceBetweenRectangles" presStyleCnt="0"/>
      <dgm:spPr/>
    </dgm:pt>
    <dgm:pt modelId="{2EF6276B-0DFF-C744-A787-2CA128D53B5A}" type="pres">
      <dgm:prSet presAssocID="{76C4E06E-E554-6B45-818D-61326915546E}" presName="parentLin" presStyleCnt="0"/>
      <dgm:spPr/>
    </dgm:pt>
    <dgm:pt modelId="{A33D9877-DB64-3342-BF88-FD5E8C201106}" type="pres">
      <dgm:prSet presAssocID="{76C4E06E-E554-6B45-818D-61326915546E}" presName="parentLeftMargin" presStyleLbl="node1" presStyleIdx="2" presStyleCnt="7"/>
      <dgm:spPr/>
      <dgm:t>
        <a:bodyPr/>
        <a:lstStyle/>
        <a:p>
          <a:endParaRPr lang="en-US"/>
        </a:p>
      </dgm:t>
    </dgm:pt>
    <dgm:pt modelId="{6F7018E3-7716-7D4A-9783-77AC0D68168C}" type="pres">
      <dgm:prSet presAssocID="{76C4E06E-E554-6B45-818D-61326915546E}" presName="parentText" presStyleLbl="node1" presStyleIdx="3" presStyleCnt="7">
        <dgm:presLayoutVars>
          <dgm:chMax val="0"/>
          <dgm:bulletEnabled val="1"/>
        </dgm:presLayoutVars>
      </dgm:prSet>
      <dgm:spPr/>
      <dgm:t>
        <a:bodyPr/>
        <a:lstStyle/>
        <a:p>
          <a:endParaRPr lang="en-US"/>
        </a:p>
      </dgm:t>
    </dgm:pt>
    <dgm:pt modelId="{1559BFC8-8FF7-0E44-B34C-633A761FBC40}" type="pres">
      <dgm:prSet presAssocID="{76C4E06E-E554-6B45-818D-61326915546E}" presName="negativeSpace" presStyleCnt="0"/>
      <dgm:spPr/>
    </dgm:pt>
    <dgm:pt modelId="{AABA7240-DCF9-3040-BE83-8586F8791222}" type="pres">
      <dgm:prSet presAssocID="{76C4E06E-E554-6B45-818D-61326915546E}" presName="childText" presStyleLbl="conFgAcc1" presStyleIdx="3" presStyleCnt="7">
        <dgm:presLayoutVars>
          <dgm:bulletEnabled val="1"/>
        </dgm:presLayoutVars>
        <dgm:style>
          <a:lnRef idx="2">
            <a:schemeClr val="dk1">
              <a:shade val="50000"/>
            </a:schemeClr>
          </a:lnRef>
          <a:fillRef idx="1">
            <a:schemeClr val="dk1"/>
          </a:fillRef>
          <a:effectRef idx="0">
            <a:schemeClr val="dk1"/>
          </a:effectRef>
          <a:fontRef idx="minor">
            <a:schemeClr val="lt1"/>
          </a:fontRef>
        </dgm:style>
      </dgm:prSet>
      <dgm:spPr/>
    </dgm:pt>
    <dgm:pt modelId="{B5B3DAAE-D4B8-DC45-94B6-C056C4265049}" type="pres">
      <dgm:prSet presAssocID="{902CBC78-555D-E84D-8580-DFE864C6C9AE}" presName="spaceBetweenRectangles" presStyleCnt="0"/>
      <dgm:spPr/>
    </dgm:pt>
    <dgm:pt modelId="{08D3C8DE-E80E-6145-B6F4-E7D4CC4565FF}" type="pres">
      <dgm:prSet presAssocID="{154E18CE-4B3B-0A48-A29F-316722689F1D}" presName="parentLin" presStyleCnt="0"/>
      <dgm:spPr/>
    </dgm:pt>
    <dgm:pt modelId="{52490553-8207-EF4A-A04C-07207960C370}" type="pres">
      <dgm:prSet presAssocID="{154E18CE-4B3B-0A48-A29F-316722689F1D}" presName="parentLeftMargin" presStyleLbl="node1" presStyleIdx="3" presStyleCnt="7"/>
      <dgm:spPr/>
      <dgm:t>
        <a:bodyPr/>
        <a:lstStyle/>
        <a:p>
          <a:endParaRPr lang="en-US"/>
        </a:p>
      </dgm:t>
    </dgm:pt>
    <dgm:pt modelId="{9674F882-D012-DD42-A141-FD9AAC647E5C}" type="pres">
      <dgm:prSet presAssocID="{154E18CE-4B3B-0A48-A29F-316722689F1D}" presName="parentText" presStyleLbl="node1" presStyleIdx="4" presStyleCnt="7">
        <dgm:presLayoutVars>
          <dgm:chMax val="0"/>
          <dgm:bulletEnabled val="1"/>
        </dgm:presLayoutVars>
      </dgm:prSet>
      <dgm:spPr/>
      <dgm:t>
        <a:bodyPr/>
        <a:lstStyle/>
        <a:p>
          <a:endParaRPr lang="en-US"/>
        </a:p>
      </dgm:t>
    </dgm:pt>
    <dgm:pt modelId="{CEAE9A32-076E-F84E-B317-1487899F206C}" type="pres">
      <dgm:prSet presAssocID="{154E18CE-4B3B-0A48-A29F-316722689F1D}" presName="negativeSpace" presStyleCnt="0"/>
      <dgm:spPr/>
    </dgm:pt>
    <dgm:pt modelId="{EDEC8498-1BCE-CD4A-A620-4BBCE1CA7A0A}" type="pres">
      <dgm:prSet presAssocID="{154E18CE-4B3B-0A48-A29F-316722689F1D}" presName="childText" presStyleLbl="conFgAcc1" presStyleIdx="4" presStyleCnt="7">
        <dgm:presLayoutVars>
          <dgm:bulletEnabled val="1"/>
        </dgm:presLayoutVars>
        <dgm:style>
          <a:lnRef idx="2">
            <a:schemeClr val="dk1">
              <a:shade val="50000"/>
            </a:schemeClr>
          </a:lnRef>
          <a:fillRef idx="1">
            <a:schemeClr val="dk1"/>
          </a:fillRef>
          <a:effectRef idx="0">
            <a:schemeClr val="dk1"/>
          </a:effectRef>
          <a:fontRef idx="minor">
            <a:schemeClr val="lt1"/>
          </a:fontRef>
        </dgm:style>
      </dgm:prSet>
      <dgm:spPr/>
    </dgm:pt>
    <dgm:pt modelId="{85E88B01-3F7D-7B45-BAAD-42BDC5C8EDA6}" type="pres">
      <dgm:prSet presAssocID="{BC97A380-7CA9-2F48-BBD4-541A44F436AD}" presName="spaceBetweenRectangles" presStyleCnt="0"/>
      <dgm:spPr/>
    </dgm:pt>
    <dgm:pt modelId="{2FCA7FEF-DD98-754A-933A-3026623FFBCD}" type="pres">
      <dgm:prSet presAssocID="{A76F929B-A7E6-A744-BA75-6A88F6DB1658}" presName="parentLin" presStyleCnt="0"/>
      <dgm:spPr/>
    </dgm:pt>
    <dgm:pt modelId="{03959567-48F8-0D4F-AD2A-9C70422505C9}" type="pres">
      <dgm:prSet presAssocID="{A76F929B-A7E6-A744-BA75-6A88F6DB1658}" presName="parentLeftMargin" presStyleLbl="node1" presStyleIdx="4" presStyleCnt="7"/>
      <dgm:spPr/>
      <dgm:t>
        <a:bodyPr/>
        <a:lstStyle/>
        <a:p>
          <a:endParaRPr lang="en-US"/>
        </a:p>
      </dgm:t>
    </dgm:pt>
    <dgm:pt modelId="{EB2931C7-CA0F-8F40-BF63-BED3D26E0592}" type="pres">
      <dgm:prSet presAssocID="{A76F929B-A7E6-A744-BA75-6A88F6DB1658}" presName="parentText" presStyleLbl="node1" presStyleIdx="5" presStyleCnt="7">
        <dgm:presLayoutVars>
          <dgm:chMax val="0"/>
          <dgm:bulletEnabled val="1"/>
        </dgm:presLayoutVars>
      </dgm:prSet>
      <dgm:spPr/>
      <dgm:t>
        <a:bodyPr/>
        <a:lstStyle/>
        <a:p>
          <a:endParaRPr lang="en-US"/>
        </a:p>
      </dgm:t>
    </dgm:pt>
    <dgm:pt modelId="{CF4D9B91-46C1-0D40-966F-A54A43CFE9C3}" type="pres">
      <dgm:prSet presAssocID="{A76F929B-A7E6-A744-BA75-6A88F6DB1658}" presName="negativeSpace" presStyleCnt="0"/>
      <dgm:spPr/>
    </dgm:pt>
    <dgm:pt modelId="{ACF99F2A-8524-DA4C-BAAC-BC7403171435}" type="pres">
      <dgm:prSet presAssocID="{A76F929B-A7E6-A744-BA75-6A88F6DB1658}" presName="childText" presStyleLbl="conFgAcc1" presStyleIdx="5" presStyleCnt="7">
        <dgm:presLayoutVars>
          <dgm:bulletEnabled val="1"/>
        </dgm:presLayoutVars>
        <dgm:style>
          <a:lnRef idx="2">
            <a:schemeClr val="accent3">
              <a:shade val="50000"/>
            </a:schemeClr>
          </a:lnRef>
          <a:fillRef idx="1">
            <a:schemeClr val="accent3"/>
          </a:fillRef>
          <a:effectRef idx="0">
            <a:schemeClr val="accent3"/>
          </a:effectRef>
          <a:fontRef idx="minor">
            <a:schemeClr val="lt1"/>
          </a:fontRef>
        </dgm:style>
      </dgm:prSet>
      <dgm:spPr/>
    </dgm:pt>
    <dgm:pt modelId="{917F0435-03C0-4F43-8E12-BBFEAC0E50EE}" type="pres">
      <dgm:prSet presAssocID="{84889E3C-9770-2740-81C7-69F61C095827}" presName="spaceBetweenRectangles" presStyleCnt="0"/>
      <dgm:spPr/>
    </dgm:pt>
    <dgm:pt modelId="{94CBBE85-33ED-D047-82C1-3EB84F4ADC63}" type="pres">
      <dgm:prSet presAssocID="{CD3555F8-0236-964C-AB59-9D4AF8A83609}" presName="parentLin" presStyleCnt="0"/>
      <dgm:spPr/>
    </dgm:pt>
    <dgm:pt modelId="{50911DC0-CC25-2D4E-863A-A016B9FC4232}" type="pres">
      <dgm:prSet presAssocID="{CD3555F8-0236-964C-AB59-9D4AF8A83609}" presName="parentLeftMargin" presStyleLbl="node1" presStyleIdx="5" presStyleCnt="7"/>
      <dgm:spPr/>
      <dgm:t>
        <a:bodyPr/>
        <a:lstStyle/>
        <a:p>
          <a:endParaRPr lang="en-US"/>
        </a:p>
      </dgm:t>
    </dgm:pt>
    <dgm:pt modelId="{B483C6F4-C1E9-024F-A775-1AD8E8E1BE69}" type="pres">
      <dgm:prSet presAssocID="{CD3555F8-0236-964C-AB59-9D4AF8A83609}" presName="parentText" presStyleLbl="node1" presStyleIdx="6" presStyleCnt="7">
        <dgm:presLayoutVars>
          <dgm:chMax val="0"/>
          <dgm:bulletEnabled val="1"/>
        </dgm:presLayoutVars>
      </dgm:prSet>
      <dgm:spPr/>
      <dgm:t>
        <a:bodyPr/>
        <a:lstStyle/>
        <a:p>
          <a:endParaRPr lang="en-US"/>
        </a:p>
      </dgm:t>
    </dgm:pt>
    <dgm:pt modelId="{58B1A563-72BE-D145-8602-F96396713F6A}" type="pres">
      <dgm:prSet presAssocID="{CD3555F8-0236-964C-AB59-9D4AF8A83609}" presName="negativeSpace" presStyleCnt="0"/>
      <dgm:spPr/>
    </dgm:pt>
    <dgm:pt modelId="{255E5299-E55C-6242-8A49-40B9FC4EA7F1}" type="pres">
      <dgm:prSet presAssocID="{CD3555F8-0236-964C-AB59-9D4AF8A83609}" presName="childText" presStyleLbl="conFgAcc1" presStyleIdx="6" presStyleCnt="7">
        <dgm:presLayoutVars>
          <dgm:bulletEnabled val="1"/>
        </dgm:presLayoutVars>
        <dgm:style>
          <a:lnRef idx="2">
            <a:schemeClr val="dk1">
              <a:shade val="50000"/>
            </a:schemeClr>
          </a:lnRef>
          <a:fillRef idx="1">
            <a:schemeClr val="dk1"/>
          </a:fillRef>
          <a:effectRef idx="0">
            <a:schemeClr val="dk1"/>
          </a:effectRef>
          <a:fontRef idx="minor">
            <a:schemeClr val="lt1"/>
          </a:fontRef>
        </dgm:style>
      </dgm:prSet>
      <dgm:spPr/>
    </dgm:pt>
  </dgm:ptLst>
  <dgm:cxnLst>
    <dgm:cxn modelId="{9E62BA23-723F-5B49-AD26-C9A031C018F1}" srcId="{6ECFCCD3-7093-BB43-BA13-8CD87C06FD1E}" destId="{A76F929B-A7E6-A744-BA75-6A88F6DB1658}" srcOrd="5" destOrd="0" parTransId="{516C18E6-EB43-C64E-9B53-8F099165D4B6}" sibTransId="{84889E3C-9770-2740-81C7-69F61C095827}"/>
    <dgm:cxn modelId="{D771363E-D812-8C45-9CE0-19AB13D4320E}" type="presOf" srcId="{6ECFCCD3-7093-BB43-BA13-8CD87C06FD1E}" destId="{5BF25E14-10F2-1C42-B0BC-D9EC0217E64F}" srcOrd="0" destOrd="0" presId="urn:microsoft.com/office/officeart/2005/8/layout/list1"/>
    <dgm:cxn modelId="{AE0A1A9D-AF6D-4443-968C-E45025D5663E}" type="presOf" srcId="{2934BCE7-9CD0-E44F-8CEF-C09BBB158927}" destId="{BC6FF1A6-1134-3745-AAB5-F3B0CC8A1D8E}" srcOrd="0" destOrd="0" presId="urn:microsoft.com/office/officeart/2005/8/layout/list1"/>
    <dgm:cxn modelId="{A574CF28-91F4-BF40-A3CA-71E94C81012B}" type="presOf" srcId="{CD3555F8-0236-964C-AB59-9D4AF8A83609}" destId="{B483C6F4-C1E9-024F-A775-1AD8E8E1BE69}" srcOrd="1" destOrd="0" presId="urn:microsoft.com/office/officeart/2005/8/layout/list1"/>
    <dgm:cxn modelId="{E76F194C-77A3-C349-B285-BD91C34E35A0}" type="presOf" srcId="{154E18CE-4B3B-0A48-A29F-316722689F1D}" destId="{52490553-8207-EF4A-A04C-07207960C370}" srcOrd="0" destOrd="0" presId="urn:microsoft.com/office/officeart/2005/8/layout/list1"/>
    <dgm:cxn modelId="{FF62E5CB-79AE-7145-B1A2-82B7359142D3}" srcId="{6ECFCCD3-7093-BB43-BA13-8CD87C06FD1E}" destId="{76C4E06E-E554-6B45-818D-61326915546E}" srcOrd="3" destOrd="0" parTransId="{88246D2C-8C68-6249-92CF-7C3FED3C336D}" sibTransId="{902CBC78-555D-E84D-8580-DFE864C6C9AE}"/>
    <dgm:cxn modelId="{D9D9A260-B2D7-F542-B385-2CE0703D01C2}" srcId="{6ECFCCD3-7093-BB43-BA13-8CD87C06FD1E}" destId="{CD3555F8-0236-964C-AB59-9D4AF8A83609}" srcOrd="6" destOrd="0" parTransId="{D4095C21-3E5C-7E4F-B5F3-1FF6E3799CCB}" sibTransId="{74F6D36B-77FA-0242-B4A8-62F73D91BAF1}"/>
    <dgm:cxn modelId="{727E6085-D4FC-6647-BBA9-08ECF443CAFE}" srcId="{6ECFCCD3-7093-BB43-BA13-8CD87C06FD1E}" destId="{2934BCE7-9CD0-E44F-8CEF-C09BBB158927}" srcOrd="1" destOrd="0" parTransId="{FA482234-1279-BA45-9794-A46634526E0E}" sibTransId="{930117C6-5B85-E447-9D64-B56DF223CCE0}"/>
    <dgm:cxn modelId="{E564548C-1097-234B-8AD3-AAA8E0FA5B42}" type="presOf" srcId="{76C4E06E-E554-6B45-818D-61326915546E}" destId="{A33D9877-DB64-3342-BF88-FD5E8C201106}" srcOrd="0" destOrd="0" presId="urn:microsoft.com/office/officeart/2005/8/layout/list1"/>
    <dgm:cxn modelId="{E9E3462A-7785-0740-80B4-451256EC9644}" type="presOf" srcId="{76C4E06E-E554-6B45-818D-61326915546E}" destId="{6F7018E3-7716-7D4A-9783-77AC0D68168C}" srcOrd="1" destOrd="0" presId="urn:microsoft.com/office/officeart/2005/8/layout/list1"/>
    <dgm:cxn modelId="{A288CBE0-648C-8F49-A7E3-2E15A0000514}" type="presOf" srcId="{A76F929B-A7E6-A744-BA75-6A88F6DB1658}" destId="{03959567-48F8-0D4F-AD2A-9C70422505C9}" srcOrd="0" destOrd="0" presId="urn:microsoft.com/office/officeart/2005/8/layout/list1"/>
    <dgm:cxn modelId="{2082A080-D564-A243-8F8D-0EF15966C6CD}" srcId="{6ECFCCD3-7093-BB43-BA13-8CD87C06FD1E}" destId="{45502BF1-AC66-C84D-92FC-F6B78B8BAC0B}" srcOrd="2" destOrd="0" parTransId="{8A1D6857-B14F-F24E-AF3D-AD482A1342AF}" sibTransId="{67B4D8A9-EACE-544F-8B2F-9EA77D6873A7}"/>
    <dgm:cxn modelId="{BD7D13FD-D8BD-4845-A086-CD2C681DFF1B}" type="presOf" srcId="{A76F929B-A7E6-A744-BA75-6A88F6DB1658}" destId="{EB2931C7-CA0F-8F40-BF63-BED3D26E0592}" srcOrd="1" destOrd="0" presId="urn:microsoft.com/office/officeart/2005/8/layout/list1"/>
    <dgm:cxn modelId="{C5793275-0219-2343-B756-91CDBF4C9215}" srcId="{6ECFCCD3-7093-BB43-BA13-8CD87C06FD1E}" destId="{154E18CE-4B3B-0A48-A29F-316722689F1D}" srcOrd="4" destOrd="0" parTransId="{7F8B7CA0-BA7D-2347-A4E1-1F113F30D307}" sibTransId="{BC97A380-7CA9-2F48-BBD4-541A44F436AD}"/>
    <dgm:cxn modelId="{0D83C143-7D5A-124F-B241-F0555BF3F0B3}" type="presOf" srcId="{F2E75F98-C88C-3744-83F8-122A018C8E7A}" destId="{40F64DFC-567E-8841-B5DE-D1402F3026B6}" srcOrd="1" destOrd="0" presId="urn:microsoft.com/office/officeart/2005/8/layout/list1"/>
    <dgm:cxn modelId="{9D7F0058-B316-B543-B0A4-9E4B84B02350}" srcId="{6ECFCCD3-7093-BB43-BA13-8CD87C06FD1E}" destId="{F2E75F98-C88C-3744-83F8-122A018C8E7A}" srcOrd="0" destOrd="0" parTransId="{246B3622-DF03-1049-8398-405DF41F9990}" sibTransId="{ABF3BAF4-F437-7C48-9A2D-B614459A3476}"/>
    <dgm:cxn modelId="{B9245577-C9C7-3C4B-A392-F4049286ACA2}" type="presOf" srcId="{2934BCE7-9CD0-E44F-8CEF-C09BBB158927}" destId="{3B121F5D-88EC-0944-9421-4C102781812A}" srcOrd="1" destOrd="0" presId="urn:microsoft.com/office/officeart/2005/8/layout/list1"/>
    <dgm:cxn modelId="{9643E062-C902-484B-9E15-2BFECF3A1286}" type="presOf" srcId="{154E18CE-4B3B-0A48-A29F-316722689F1D}" destId="{9674F882-D012-DD42-A141-FD9AAC647E5C}" srcOrd="1" destOrd="0" presId="urn:microsoft.com/office/officeart/2005/8/layout/list1"/>
    <dgm:cxn modelId="{037A6175-4972-134B-AFF7-C9C903DDA1B0}" type="presOf" srcId="{F2E75F98-C88C-3744-83F8-122A018C8E7A}" destId="{DAA887D3-C6BE-2E49-8018-1D76EB5BF914}" srcOrd="0" destOrd="0" presId="urn:microsoft.com/office/officeart/2005/8/layout/list1"/>
    <dgm:cxn modelId="{B30D87D4-6B43-0E47-AAFC-47F8BCEEB791}" type="presOf" srcId="{CD3555F8-0236-964C-AB59-9D4AF8A83609}" destId="{50911DC0-CC25-2D4E-863A-A016B9FC4232}" srcOrd="0" destOrd="0" presId="urn:microsoft.com/office/officeart/2005/8/layout/list1"/>
    <dgm:cxn modelId="{44C35C86-152D-A84F-A8D6-4B26CBCC8BFE}" type="presOf" srcId="{45502BF1-AC66-C84D-92FC-F6B78B8BAC0B}" destId="{E845E10E-1E35-DD42-827A-039B5BC0DA6B}" srcOrd="1" destOrd="0" presId="urn:microsoft.com/office/officeart/2005/8/layout/list1"/>
    <dgm:cxn modelId="{89F1BF4A-C067-D34E-9C93-1AF031701B1D}" type="presOf" srcId="{45502BF1-AC66-C84D-92FC-F6B78B8BAC0B}" destId="{D2D85C54-C616-BF49-A208-24658F903B70}" srcOrd="0" destOrd="0" presId="urn:microsoft.com/office/officeart/2005/8/layout/list1"/>
    <dgm:cxn modelId="{41E99D55-45C3-5C4B-A143-725AA84E7B61}" type="presParOf" srcId="{5BF25E14-10F2-1C42-B0BC-D9EC0217E64F}" destId="{99C92A34-02CF-8E42-993A-44D639CFF424}" srcOrd="0" destOrd="0" presId="urn:microsoft.com/office/officeart/2005/8/layout/list1"/>
    <dgm:cxn modelId="{6FBB7D05-155C-B04C-A067-914FBED21E12}" type="presParOf" srcId="{99C92A34-02CF-8E42-993A-44D639CFF424}" destId="{DAA887D3-C6BE-2E49-8018-1D76EB5BF914}" srcOrd="0" destOrd="0" presId="urn:microsoft.com/office/officeart/2005/8/layout/list1"/>
    <dgm:cxn modelId="{77E7C86F-E8F9-FC44-A7F3-E65CD4C537D7}" type="presParOf" srcId="{99C92A34-02CF-8E42-993A-44D639CFF424}" destId="{40F64DFC-567E-8841-B5DE-D1402F3026B6}" srcOrd="1" destOrd="0" presId="urn:microsoft.com/office/officeart/2005/8/layout/list1"/>
    <dgm:cxn modelId="{687D7BCF-9978-F049-B521-A66466D57573}" type="presParOf" srcId="{5BF25E14-10F2-1C42-B0BC-D9EC0217E64F}" destId="{5772C615-B080-244D-9AB7-F0F7B1B80BC0}" srcOrd="1" destOrd="0" presId="urn:microsoft.com/office/officeart/2005/8/layout/list1"/>
    <dgm:cxn modelId="{19D66426-5C08-3D4D-B218-5D7B6E62304F}" type="presParOf" srcId="{5BF25E14-10F2-1C42-B0BC-D9EC0217E64F}" destId="{DD73DAB6-D6C5-B046-BC6D-46E0A6408716}" srcOrd="2" destOrd="0" presId="urn:microsoft.com/office/officeart/2005/8/layout/list1"/>
    <dgm:cxn modelId="{6F1C03A3-64D4-F243-8CEE-7DE59836A49B}" type="presParOf" srcId="{5BF25E14-10F2-1C42-B0BC-D9EC0217E64F}" destId="{4250EFBB-6DC8-C34F-8AC7-7328EC667A7E}" srcOrd="3" destOrd="0" presId="urn:microsoft.com/office/officeart/2005/8/layout/list1"/>
    <dgm:cxn modelId="{0A76CD42-4379-AD40-8CFC-C697C2241547}" type="presParOf" srcId="{5BF25E14-10F2-1C42-B0BC-D9EC0217E64F}" destId="{72C8C0C8-412C-FB48-BF4B-9A62C2EA747A}" srcOrd="4" destOrd="0" presId="urn:microsoft.com/office/officeart/2005/8/layout/list1"/>
    <dgm:cxn modelId="{AD6F75C7-A893-C64E-A567-757A3E400EA4}" type="presParOf" srcId="{72C8C0C8-412C-FB48-BF4B-9A62C2EA747A}" destId="{BC6FF1A6-1134-3745-AAB5-F3B0CC8A1D8E}" srcOrd="0" destOrd="0" presId="urn:microsoft.com/office/officeart/2005/8/layout/list1"/>
    <dgm:cxn modelId="{1E9B6BE0-7473-CB4E-B4D6-A6FF97C135EC}" type="presParOf" srcId="{72C8C0C8-412C-FB48-BF4B-9A62C2EA747A}" destId="{3B121F5D-88EC-0944-9421-4C102781812A}" srcOrd="1" destOrd="0" presId="urn:microsoft.com/office/officeart/2005/8/layout/list1"/>
    <dgm:cxn modelId="{8994C723-56E2-124A-99A8-56F24F1F89A4}" type="presParOf" srcId="{5BF25E14-10F2-1C42-B0BC-D9EC0217E64F}" destId="{682DC559-22FF-0C4F-B2B7-DE0B29B78F41}" srcOrd="5" destOrd="0" presId="urn:microsoft.com/office/officeart/2005/8/layout/list1"/>
    <dgm:cxn modelId="{6DA94C0A-72A6-C347-8821-F07533A8DCAF}" type="presParOf" srcId="{5BF25E14-10F2-1C42-B0BC-D9EC0217E64F}" destId="{A544AE96-1E72-8A4E-9788-919AECF15114}" srcOrd="6" destOrd="0" presId="urn:microsoft.com/office/officeart/2005/8/layout/list1"/>
    <dgm:cxn modelId="{11FF161D-C99F-D94A-8433-C2221E3031B2}" type="presParOf" srcId="{5BF25E14-10F2-1C42-B0BC-D9EC0217E64F}" destId="{F7AB6D0A-1E8A-394A-B609-A48BE1B08795}" srcOrd="7" destOrd="0" presId="urn:microsoft.com/office/officeart/2005/8/layout/list1"/>
    <dgm:cxn modelId="{6B62DB1B-45A4-FF4D-8457-B6B144BE8324}" type="presParOf" srcId="{5BF25E14-10F2-1C42-B0BC-D9EC0217E64F}" destId="{2FEA8FC5-54A5-9D4F-B21D-AA378D64B1E6}" srcOrd="8" destOrd="0" presId="urn:microsoft.com/office/officeart/2005/8/layout/list1"/>
    <dgm:cxn modelId="{DDB5EB7A-6EC5-2743-97BE-760F2F84052E}" type="presParOf" srcId="{2FEA8FC5-54A5-9D4F-B21D-AA378D64B1E6}" destId="{D2D85C54-C616-BF49-A208-24658F903B70}" srcOrd="0" destOrd="0" presId="urn:microsoft.com/office/officeart/2005/8/layout/list1"/>
    <dgm:cxn modelId="{881C1537-219D-9946-A7D0-1B45D6EC7ABE}" type="presParOf" srcId="{2FEA8FC5-54A5-9D4F-B21D-AA378D64B1E6}" destId="{E845E10E-1E35-DD42-827A-039B5BC0DA6B}" srcOrd="1" destOrd="0" presId="urn:microsoft.com/office/officeart/2005/8/layout/list1"/>
    <dgm:cxn modelId="{0662427C-40B1-B94D-B02D-AEF75351AAF0}" type="presParOf" srcId="{5BF25E14-10F2-1C42-B0BC-D9EC0217E64F}" destId="{6C033100-789B-BC43-A034-F6E71331B79B}" srcOrd="9" destOrd="0" presId="urn:microsoft.com/office/officeart/2005/8/layout/list1"/>
    <dgm:cxn modelId="{F927C63C-1604-B647-8047-50BDAEF45D38}" type="presParOf" srcId="{5BF25E14-10F2-1C42-B0BC-D9EC0217E64F}" destId="{07B6310E-E0E4-BD40-B118-E7574F4CBDE0}" srcOrd="10" destOrd="0" presId="urn:microsoft.com/office/officeart/2005/8/layout/list1"/>
    <dgm:cxn modelId="{D40018D2-FA8D-3146-93AF-8FF37C0872A3}" type="presParOf" srcId="{5BF25E14-10F2-1C42-B0BC-D9EC0217E64F}" destId="{E8A8CBD9-8588-B549-9635-2F3BB7578CBD}" srcOrd="11" destOrd="0" presId="urn:microsoft.com/office/officeart/2005/8/layout/list1"/>
    <dgm:cxn modelId="{EB661B9F-1A7D-E74F-896A-8B0A1C301DD6}" type="presParOf" srcId="{5BF25E14-10F2-1C42-B0BC-D9EC0217E64F}" destId="{2EF6276B-0DFF-C744-A787-2CA128D53B5A}" srcOrd="12" destOrd="0" presId="urn:microsoft.com/office/officeart/2005/8/layout/list1"/>
    <dgm:cxn modelId="{C7F30A62-C2A6-A643-9D82-E09923A76DFB}" type="presParOf" srcId="{2EF6276B-0DFF-C744-A787-2CA128D53B5A}" destId="{A33D9877-DB64-3342-BF88-FD5E8C201106}" srcOrd="0" destOrd="0" presId="urn:microsoft.com/office/officeart/2005/8/layout/list1"/>
    <dgm:cxn modelId="{045EC19C-4F82-CF42-AB10-99F28F608AC3}" type="presParOf" srcId="{2EF6276B-0DFF-C744-A787-2CA128D53B5A}" destId="{6F7018E3-7716-7D4A-9783-77AC0D68168C}" srcOrd="1" destOrd="0" presId="urn:microsoft.com/office/officeart/2005/8/layout/list1"/>
    <dgm:cxn modelId="{68348323-2B07-B14F-9331-E8777763B04A}" type="presParOf" srcId="{5BF25E14-10F2-1C42-B0BC-D9EC0217E64F}" destId="{1559BFC8-8FF7-0E44-B34C-633A761FBC40}" srcOrd="13" destOrd="0" presId="urn:microsoft.com/office/officeart/2005/8/layout/list1"/>
    <dgm:cxn modelId="{6D2CA72A-DB2D-234E-A2EC-C7C2968BA21B}" type="presParOf" srcId="{5BF25E14-10F2-1C42-B0BC-D9EC0217E64F}" destId="{AABA7240-DCF9-3040-BE83-8586F8791222}" srcOrd="14" destOrd="0" presId="urn:microsoft.com/office/officeart/2005/8/layout/list1"/>
    <dgm:cxn modelId="{D5C3C5DD-C5A2-D344-B952-C653E7B82F23}" type="presParOf" srcId="{5BF25E14-10F2-1C42-B0BC-D9EC0217E64F}" destId="{B5B3DAAE-D4B8-DC45-94B6-C056C4265049}" srcOrd="15" destOrd="0" presId="urn:microsoft.com/office/officeart/2005/8/layout/list1"/>
    <dgm:cxn modelId="{BE88B56B-E7DC-204A-8D4E-AED48EA269A0}" type="presParOf" srcId="{5BF25E14-10F2-1C42-B0BC-D9EC0217E64F}" destId="{08D3C8DE-E80E-6145-B6F4-E7D4CC4565FF}" srcOrd="16" destOrd="0" presId="urn:microsoft.com/office/officeart/2005/8/layout/list1"/>
    <dgm:cxn modelId="{E0F37485-8C20-814C-B43A-9F430E0AA650}" type="presParOf" srcId="{08D3C8DE-E80E-6145-B6F4-E7D4CC4565FF}" destId="{52490553-8207-EF4A-A04C-07207960C370}" srcOrd="0" destOrd="0" presId="urn:microsoft.com/office/officeart/2005/8/layout/list1"/>
    <dgm:cxn modelId="{4A89E55E-BE23-E549-BFE8-8BD3631DBBC2}" type="presParOf" srcId="{08D3C8DE-E80E-6145-B6F4-E7D4CC4565FF}" destId="{9674F882-D012-DD42-A141-FD9AAC647E5C}" srcOrd="1" destOrd="0" presId="urn:microsoft.com/office/officeart/2005/8/layout/list1"/>
    <dgm:cxn modelId="{AA1CA330-F617-6544-B600-797D9C5652A8}" type="presParOf" srcId="{5BF25E14-10F2-1C42-B0BC-D9EC0217E64F}" destId="{CEAE9A32-076E-F84E-B317-1487899F206C}" srcOrd="17" destOrd="0" presId="urn:microsoft.com/office/officeart/2005/8/layout/list1"/>
    <dgm:cxn modelId="{B4ECDD50-6F4B-5A42-86C1-A729C8C7C487}" type="presParOf" srcId="{5BF25E14-10F2-1C42-B0BC-D9EC0217E64F}" destId="{EDEC8498-1BCE-CD4A-A620-4BBCE1CA7A0A}" srcOrd="18" destOrd="0" presId="urn:microsoft.com/office/officeart/2005/8/layout/list1"/>
    <dgm:cxn modelId="{A9BA2A30-6813-C14D-A450-C1D060EE0673}" type="presParOf" srcId="{5BF25E14-10F2-1C42-B0BC-D9EC0217E64F}" destId="{85E88B01-3F7D-7B45-BAAD-42BDC5C8EDA6}" srcOrd="19" destOrd="0" presId="urn:microsoft.com/office/officeart/2005/8/layout/list1"/>
    <dgm:cxn modelId="{8A111207-ADB5-A84D-9032-0862AF427DCB}" type="presParOf" srcId="{5BF25E14-10F2-1C42-B0BC-D9EC0217E64F}" destId="{2FCA7FEF-DD98-754A-933A-3026623FFBCD}" srcOrd="20" destOrd="0" presId="urn:microsoft.com/office/officeart/2005/8/layout/list1"/>
    <dgm:cxn modelId="{E49BB605-6B04-7B49-ACB3-35FD1823E999}" type="presParOf" srcId="{2FCA7FEF-DD98-754A-933A-3026623FFBCD}" destId="{03959567-48F8-0D4F-AD2A-9C70422505C9}" srcOrd="0" destOrd="0" presId="urn:microsoft.com/office/officeart/2005/8/layout/list1"/>
    <dgm:cxn modelId="{48408EB2-A29D-6244-95BC-8063ACC2B2A6}" type="presParOf" srcId="{2FCA7FEF-DD98-754A-933A-3026623FFBCD}" destId="{EB2931C7-CA0F-8F40-BF63-BED3D26E0592}" srcOrd="1" destOrd="0" presId="urn:microsoft.com/office/officeart/2005/8/layout/list1"/>
    <dgm:cxn modelId="{E0083FCC-8348-1B45-AFCE-9BC702666ADC}" type="presParOf" srcId="{5BF25E14-10F2-1C42-B0BC-D9EC0217E64F}" destId="{CF4D9B91-46C1-0D40-966F-A54A43CFE9C3}" srcOrd="21" destOrd="0" presId="urn:microsoft.com/office/officeart/2005/8/layout/list1"/>
    <dgm:cxn modelId="{A6CB5F48-68A3-644A-AB36-8F5E3169733A}" type="presParOf" srcId="{5BF25E14-10F2-1C42-B0BC-D9EC0217E64F}" destId="{ACF99F2A-8524-DA4C-BAAC-BC7403171435}" srcOrd="22" destOrd="0" presId="urn:microsoft.com/office/officeart/2005/8/layout/list1"/>
    <dgm:cxn modelId="{62001249-E5A8-1641-8CFF-9254A8BB94EA}" type="presParOf" srcId="{5BF25E14-10F2-1C42-B0BC-D9EC0217E64F}" destId="{917F0435-03C0-4F43-8E12-BBFEAC0E50EE}" srcOrd="23" destOrd="0" presId="urn:microsoft.com/office/officeart/2005/8/layout/list1"/>
    <dgm:cxn modelId="{5A63489B-346A-9E47-B98D-1E253CB9CA37}" type="presParOf" srcId="{5BF25E14-10F2-1C42-B0BC-D9EC0217E64F}" destId="{94CBBE85-33ED-D047-82C1-3EB84F4ADC63}" srcOrd="24" destOrd="0" presId="urn:microsoft.com/office/officeart/2005/8/layout/list1"/>
    <dgm:cxn modelId="{3AFC9903-298F-294D-97AD-142B9619E3BF}" type="presParOf" srcId="{94CBBE85-33ED-D047-82C1-3EB84F4ADC63}" destId="{50911DC0-CC25-2D4E-863A-A016B9FC4232}" srcOrd="0" destOrd="0" presId="urn:microsoft.com/office/officeart/2005/8/layout/list1"/>
    <dgm:cxn modelId="{2F9A56FC-DE61-BF48-8F2A-FB7ED1372021}" type="presParOf" srcId="{94CBBE85-33ED-D047-82C1-3EB84F4ADC63}" destId="{B483C6F4-C1E9-024F-A775-1AD8E8E1BE69}" srcOrd="1" destOrd="0" presId="urn:microsoft.com/office/officeart/2005/8/layout/list1"/>
    <dgm:cxn modelId="{358E3CCE-3990-7943-86EB-71D15F96A52C}" type="presParOf" srcId="{5BF25E14-10F2-1C42-B0BC-D9EC0217E64F}" destId="{58B1A563-72BE-D145-8602-F96396713F6A}" srcOrd="25" destOrd="0" presId="urn:microsoft.com/office/officeart/2005/8/layout/list1"/>
    <dgm:cxn modelId="{1A23011D-5D01-6B45-968E-1E7C17719767}" type="presParOf" srcId="{5BF25E14-10F2-1C42-B0BC-D9EC0217E64F}" destId="{255E5299-E55C-6242-8A49-40B9FC4EA7F1}" srcOrd="2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33DED9B2-ABA4-AE44-AF3F-1E16C61A321C}" type="datetimeFigureOut">
              <a:rPr lang="en-US" smtClean="0"/>
              <a:t>1/23/2018</a:t>
            </a:fld>
            <a:endParaRPr lang="en-US"/>
          </a:p>
        </p:txBody>
      </p:sp>
      <p:sp>
        <p:nvSpPr>
          <p:cNvPr id="4" name="Footer Placeholder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23C51ED6-96C4-4C42-AD8B-8D8284671D2E}" type="slidenum">
              <a:rPr lang="en-US" smtClean="0"/>
              <a:t>‹#›</a:t>
            </a:fld>
            <a:endParaRPr lang="en-US"/>
          </a:p>
        </p:txBody>
      </p:sp>
    </p:spTree>
    <p:extLst>
      <p:ext uri="{BB962C8B-B14F-4D97-AF65-F5344CB8AC3E}">
        <p14:creationId xmlns:p14="http://schemas.microsoft.com/office/powerpoint/2010/main" val="321353915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371C83A-19A0-894A-8720-F059657AD4E4}" type="datetimeFigureOut">
              <a:rPr lang="en-US" smtClean="0"/>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24BA9-3AD1-B74A-AFC2-0FF4ED3BE9F2}" type="slidenum">
              <a:rPr lang="en-US" smtClean="0"/>
              <a:t>‹#›</a:t>
            </a:fld>
            <a:endParaRPr lang="en-US"/>
          </a:p>
        </p:txBody>
      </p:sp>
    </p:spTree>
    <p:extLst>
      <p:ext uri="{BB962C8B-B14F-4D97-AF65-F5344CB8AC3E}">
        <p14:creationId xmlns:p14="http://schemas.microsoft.com/office/powerpoint/2010/main" val="2381359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71C83A-19A0-894A-8720-F059657AD4E4}" type="datetimeFigureOut">
              <a:rPr lang="en-US" smtClean="0"/>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24BA9-3AD1-B74A-AFC2-0FF4ED3BE9F2}" type="slidenum">
              <a:rPr lang="en-US" smtClean="0"/>
              <a:t>‹#›</a:t>
            </a:fld>
            <a:endParaRPr lang="en-US"/>
          </a:p>
        </p:txBody>
      </p:sp>
    </p:spTree>
    <p:extLst>
      <p:ext uri="{BB962C8B-B14F-4D97-AF65-F5344CB8AC3E}">
        <p14:creationId xmlns:p14="http://schemas.microsoft.com/office/powerpoint/2010/main" val="4114846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71C83A-19A0-894A-8720-F059657AD4E4}" type="datetimeFigureOut">
              <a:rPr lang="en-US" smtClean="0"/>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24BA9-3AD1-B74A-AFC2-0FF4ED3BE9F2}" type="slidenum">
              <a:rPr lang="en-US" smtClean="0"/>
              <a:t>‹#›</a:t>
            </a:fld>
            <a:endParaRPr lang="en-US"/>
          </a:p>
        </p:txBody>
      </p:sp>
    </p:spTree>
    <p:extLst>
      <p:ext uri="{BB962C8B-B14F-4D97-AF65-F5344CB8AC3E}">
        <p14:creationId xmlns:p14="http://schemas.microsoft.com/office/powerpoint/2010/main" val="196120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71C83A-19A0-894A-8720-F059657AD4E4}" type="datetimeFigureOut">
              <a:rPr lang="en-US" smtClean="0"/>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24BA9-3AD1-B74A-AFC2-0FF4ED3BE9F2}" type="slidenum">
              <a:rPr lang="en-US" smtClean="0"/>
              <a:t>‹#›</a:t>
            </a:fld>
            <a:endParaRPr lang="en-US"/>
          </a:p>
        </p:txBody>
      </p:sp>
    </p:spTree>
    <p:extLst>
      <p:ext uri="{BB962C8B-B14F-4D97-AF65-F5344CB8AC3E}">
        <p14:creationId xmlns:p14="http://schemas.microsoft.com/office/powerpoint/2010/main" val="129676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71C83A-19A0-894A-8720-F059657AD4E4}" type="datetimeFigureOut">
              <a:rPr lang="en-US" smtClean="0"/>
              <a:t>1/23/2018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24BA9-3AD1-B74A-AFC2-0FF4ED3BE9F2}" type="slidenum">
              <a:rPr lang="en-US" smtClean="0"/>
              <a:t>‹#›</a:t>
            </a:fld>
            <a:endParaRPr lang="en-US"/>
          </a:p>
        </p:txBody>
      </p:sp>
    </p:spTree>
    <p:extLst>
      <p:ext uri="{BB962C8B-B14F-4D97-AF65-F5344CB8AC3E}">
        <p14:creationId xmlns:p14="http://schemas.microsoft.com/office/powerpoint/2010/main" val="3521518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371C83A-19A0-894A-8720-F059657AD4E4}" type="datetimeFigureOut">
              <a:rPr lang="en-US" smtClean="0"/>
              <a:t>1/23/2018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524BA9-3AD1-B74A-AFC2-0FF4ED3BE9F2}" type="slidenum">
              <a:rPr lang="en-US" smtClean="0"/>
              <a:t>‹#›</a:t>
            </a:fld>
            <a:endParaRPr lang="en-US"/>
          </a:p>
        </p:txBody>
      </p:sp>
    </p:spTree>
    <p:extLst>
      <p:ext uri="{BB962C8B-B14F-4D97-AF65-F5344CB8AC3E}">
        <p14:creationId xmlns:p14="http://schemas.microsoft.com/office/powerpoint/2010/main" val="3008771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371C83A-19A0-894A-8720-F059657AD4E4}" type="datetimeFigureOut">
              <a:rPr lang="en-US" smtClean="0"/>
              <a:t>1/23/2018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524BA9-3AD1-B74A-AFC2-0FF4ED3BE9F2}" type="slidenum">
              <a:rPr lang="en-US" smtClean="0"/>
              <a:t>‹#›</a:t>
            </a:fld>
            <a:endParaRPr lang="en-US"/>
          </a:p>
        </p:txBody>
      </p:sp>
    </p:spTree>
    <p:extLst>
      <p:ext uri="{BB962C8B-B14F-4D97-AF65-F5344CB8AC3E}">
        <p14:creationId xmlns:p14="http://schemas.microsoft.com/office/powerpoint/2010/main" val="3948909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371C83A-19A0-894A-8720-F059657AD4E4}" type="datetimeFigureOut">
              <a:rPr lang="en-US" smtClean="0"/>
              <a:t>1/23/2018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524BA9-3AD1-B74A-AFC2-0FF4ED3BE9F2}" type="slidenum">
              <a:rPr lang="en-US" smtClean="0"/>
              <a:t>‹#›</a:t>
            </a:fld>
            <a:endParaRPr lang="en-US"/>
          </a:p>
        </p:txBody>
      </p:sp>
    </p:spTree>
    <p:extLst>
      <p:ext uri="{BB962C8B-B14F-4D97-AF65-F5344CB8AC3E}">
        <p14:creationId xmlns:p14="http://schemas.microsoft.com/office/powerpoint/2010/main" val="3806098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71C83A-19A0-894A-8720-F059657AD4E4}" type="datetimeFigureOut">
              <a:rPr lang="en-US" smtClean="0"/>
              <a:t>1/23/2018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524BA9-3AD1-B74A-AFC2-0FF4ED3BE9F2}" type="slidenum">
              <a:rPr lang="en-US" smtClean="0"/>
              <a:t>‹#›</a:t>
            </a:fld>
            <a:endParaRPr lang="en-US"/>
          </a:p>
        </p:txBody>
      </p:sp>
    </p:spTree>
    <p:extLst>
      <p:ext uri="{BB962C8B-B14F-4D97-AF65-F5344CB8AC3E}">
        <p14:creationId xmlns:p14="http://schemas.microsoft.com/office/powerpoint/2010/main" val="340291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71C83A-19A0-894A-8720-F059657AD4E4}" type="datetimeFigureOut">
              <a:rPr lang="en-US" smtClean="0"/>
              <a:t>1/23/2018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524BA9-3AD1-B74A-AFC2-0FF4ED3BE9F2}" type="slidenum">
              <a:rPr lang="en-US" smtClean="0"/>
              <a:t>‹#›</a:t>
            </a:fld>
            <a:endParaRPr lang="en-US"/>
          </a:p>
        </p:txBody>
      </p:sp>
    </p:spTree>
    <p:extLst>
      <p:ext uri="{BB962C8B-B14F-4D97-AF65-F5344CB8AC3E}">
        <p14:creationId xmlns:p14="http://schemas.microsoft.com/office/powerpoint/2010/main" val="1119128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71C83A-19A0-894A-8720-F059657AD4E4}" type="datetimeFigureOut">
              <a:rPr lang="en-US" smtClean="0"/>
              <a:t>1/23/2018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524BA9-3AD1-B74A-AFC2-0FF4ED3BE9F2}" type="slidenum">
              <a:rPr lang="en-US" smtClean="0"/>
              <a:t>‹#›</a:t>
            </a:fld>
            <a:endParaRPr lang="en-US"/>
          </a:p>
        </p:txBody>
      </p:sp>
    </p:spTree>
    <p:extLst>
      <p:ext uri="{BB962C8B-B14F-4D97-AF65-F5344CB8AC3E}">
        <p14:creationId xmlns:p14="http://schemas.microsoft.com/office/powerpoint/2010/main" val="3467782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71C83A-19A0-894A-8720-F059657AD4E4}" type="datetimeFigureOut">
              <a:rPr lang="en-US" smtClean="0"/>
              <a:t>1/23/2018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524BA9-3AD1-B74A-AFC2-0FF4ED3BE9F2}" type="slidenum">
              <a:rPr lang="en-US" smtClean="0"/>
              <a:t>‹#›</a:t>
            </a:fld>
            <a:endParaRPr lang="en-US"/>
          </a:p>
        </p:txBody>
      </p:sp>
    </p:spTree>
    <p:extLst>
      <p:ext uri="{BB962C8B-B14F-4D97-AF65-F5344CB8AC3E}">
        <p14:creationId xmlns:p14="http://schemas.microsoft.com/office/powerpoint/2010/main" val="14153373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2.emf"/><Relationship Id="rId4" Type="http://schemas.openxmlformats.org/officeDocument/2006/relationships/package" Target="../embeddings/Microsoft_Word_Document2.docx"/></Relationships>
</file>

<file path=ppt/slides/_rels/slide1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png"/><Relationship Id="rId4" Type="http://schemas.openxmlformats.org/officeDocument/2006/relationships/package" Target="../embeddings/Microsoft_Word_Document1.docx"/></Relationships>
</file>

<file path=ppt/slides/_rels/slide5.xml.rels><?xml version="1.0" encoding="UTF-8" standalone="yes"?>
<Relationships xmlns="http://schemas.openxmlformats.org/package/2006/relationships"><Relationship Id="rId2" Type="http://schemas.openxmlformats.org/officeDocument/2006/relationships/hyperlink" Target="http://www.wou.edu/academic-effectiveness/files/2017/05/Rubric-Quantitative-Literacy-1.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Quantitative Literacy at WOU</a:t>
            </a:r>
            <a:endParaRPr lang="en-US" dirty="0"/>
          </a:p>
        </p:txBody>
      </p:sp>
      <p:sp>
        <p:nvSpPr>
          <p:cNvPr id="3" name="Subtitle 2"/>
          <p:cNvSpPr>
            <a:spLocks noGrp="1"/>
          </p:cNvSpPr>
          <p:nvPr>
            <p:ph type="subTitle" idx="1"/>
          </p:nvPr>
        </p:nvSpPr>
        <p:spPr/>
        <p:txBody>
          <a:bodyPr/>
          <a:lstStyle/>
          <a:p>
            <a:r>
              <a:rPr lang="en-US" dirty="0" smtClean="0"/>
              <a:t>Findings from the 2016-17 QL PLC</a:t>
            </a:r>
          </a:p>
        </p:txBody>
      </p:sp>
    </p:spTree>
    <p:extLst>
      <p:ext uri="{BB962C8B-B14F-4D97-AF65-F5344CB8AC3E}">
        <p14:creationId xmlns:p14="http://schemas.microsoft.com/office/powerpoint/2010/main" val="32221750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extLst>
              <p:ext uri="{D42A27DB-BD31-4B8C-83A1-F6EECF244321}">
                <p14:modId xmlns:p14="http://schemas.microsoft.com/office/powerpoint/2010/main" val="42384962"/>
              </p:ext>
            </p:extLst>
          </p:nvPr>
        </p:nvGraphicFramePr>
        <p:xfrm>
          <a:off x="582041" y="213615"/>
          <a:ext cx="8016295" cy="6460085"/>
        </p:xfrm>
        <a:graphic>
          <a:graphicData uri="http://schemas.openxmlformats.org/presentationml/2006/ole">
            <mc:AlternateContent xmlns:mc="http://schemas.openxmlformats.org/markup-compatibility/2006">
              <mc:Choice xmlns:v="urn:schemas-microsoft-com:vml" Requires="v">
                <p:oleObj spid="_x0000_s3099" name="Document" r:id="rId4" imgW="5626100" imgH="4533900" progId="Word.Document.12">
                  <p:embed/>
                </p:oleObj>
              </mc:Choice>
              <mc:Fallback>
                <p:oleObj name="Document" r:id="rId4" imgW="5626100" imgH="4533900" progId="Word.Document.12">
                  <p:embed/>
                  <p:pic>
                    <p:nvPicPr>
                      <p:cNvPr id="0" name=""/>
                      <p:cNvPicPr/>
                      <p:nvPr/>
                    </p:nvPicPr>
                    <p:blipFill>
                      <a:blip r:embed="rId5"/>
                      <a:stretch>
                        <a:fillRect/>
                      </a:stretch>
                    </p:blipFill>
                    <p:spPr>
                      <a:xfrm>
                        <a:off x="582041" y="213615"/>
                        <a:ext cx="8016295" cy="6460085"/>
                      </a:xfrm>
                      <a:prstGeom prst="rect">
                        <a:avLst/>
                      </a:prstGeom>
                    </p:spPr>
                  </p:pic>
                </p:oleObj>
              </mc:Fallback>
            </mc:AlternateContent>
          </a:graphicData>
        </a:graphic>
      </p:graphicFrame>
    </p:spTree>
    <p:extLst>
      <p:ext uri="{BB962C8B-B14F-4D97-AF65-F5344CB8AC3E}">
        <p14:creationId xmlns:p14="http://schemas.microsoft.com/office/powerpoint/2010/main" val="34636861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ext uri="{D42A27DB-BD31-4B8C-83A1-F6EECF244321}">
                <p14:modId xmlns:p14="http://schemas.microsoft.com/office/powerpoint/2010/main" val="3833813505"/>
              </p:ext>
            </p:extLst>
          </p:nvPr>
        </p:nvGraphicFramePr>
        <p:xfrm>
          <a:off x="714323" y="463043"/>
          <a:ext cx="7606221" cy="584757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950726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ext uri="{D42A27DB-BD31-4B8C-83A1-F6EECF244321}">
                <p14:modId xmlns:p14="http://schemas.microsoft.com/office/powerpoint/2010/main" val="2579187805"/>
              </p:ext>
            </p:extLst>
          </p:nvPr>
        </p:nvGraphicFramePr>
        <p:xfrm>
          <a:off x="277792" y="423354"/>
          <a:ext cx="8320544" cy="591372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423379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1651" y="410403"/>
            <a:ext cx="8717391" cy="5539978"/>
          </a:xfrm>
          <a:prstGeom prst="rect">
            <a:avLst/>
          </a:prstGeom>
        </p:spPr>
        <p:txBody>
          <a:bodyPr wrap="square">
            <a:spAutoFit/>
          </a:bodyPr>
          <a:lstStyle/>
          <a:p>
            <a:r>
              <a:rPr lang="en-US" u="sng" dirty="0"/>
              <a:t>Recommendations related to PLC Process for Assessment of ULO’s</a:t>
            </a:r>
            <a:endParaRPr lang="en-US" dirty="0"/>
          </a:p>
          <a:p>
            <a:r>
              <a:rPr lang="en-US" sz="1600" dirty="0"/>
              <a:t> </a:t>
            </a:r>
          </a:p>
          <a:p>
            <a:pPr marL="285750" lvl="0" indent="-285750">
              <a:buFont typeface="Arial"/>
              <a:buChar char="•"/>
            </a:pPr>
            <a:r>
              <a:rPr lang="en-US" sz="1600" dirty="0"/>
              <a:t>We found a process where instructors submit </a:t>
            </a:r>
            <a:r>
              <a:rPr lang="en-US" sz="1600" i="1" dirty="0"/>
              <a:t>one</a:t>
            </a:r>
            <a:r>
              <a:rPr lang="en-US" sz="1600" dirty="0"/>
              <a:t> assignment with </a:t>
            </a:r>
            <a:r>
              <a:rPr lang="en-US" sz="1600" i="1" dirty="0"/>
              <a:t>one</a:t>
            </a:r>
            <a:r>
              <a:rPr lang="en-US" sz="1600" dirty="0"/>
              <a:t> piece of typical student work, along with a report of the instructor’s expectations, to be sufficient.  </a:t>
            </a:r>
            <a:endParaRPr lang="en-US" sz="1600" dirty="0" smtClean="0"/>
          </a:p>
          <a:p>
            <a:pPr marL="285750" lvl="0" indent="-285750">
              <a:buFont typeface="Arial"/>
              <a:buChar char="•"/>
            </a:pPr>
            <a:endParaRPr lang="en-US" sz="1600" dirty="0"/>
          </a:p>
          <a:p>
            <a:pPr marL="285750" lvl="0" indent="-285750">
              <a:buFont typeface="Arial"/>
              <a:buChar char="•"/>
            </a:pPr>
            <a:endParaRPr lang="en-US" sz="1600" dirty="0" smtClean="0"/>
          </a:p>
          <a:p>
            <a:pPr marL="285750" lvl="0" indent="-285750">
              <a:buFont typeface="Arial"/>
              <a:buChar char="•"/>
            </a:pPr>
            <a:r>
              <a:rPr lang="en-US" sz="1600" dirty="0" smtClean="0"/>
              <a:t>In </a:t>
            </a:r>
            <a:r>
              <a:rPr lang="en-US" sz="1600" dirty="0"/>
              <a:t>the future, it would be helpful to have instructors </a:t>
            </a:r>
            <a:r>
              <a:rPr lang="en-US" sz="1600" u="sng" dirty="0" smtClean="0"/>
              <a:t>highlight</a:t>
            </a:r>
            <a:r>
              <a:rPr lang="en-US" sz="1600" dirty="0" smtClean="0"/>
              <a:t>, </a:t>
            </a:r>
            <a:r>
              <a:rPr lang="en-US" sz="1600" dirty="0"/>
              <a:t>on the student work, the features they believe are </a:t>
            </a:r>
            <a:r>
              <a:rPr lang="en-US" sz="1600" dirty="0" smtClean="0"/>
              <a:t>prominent and where they are.  </a:t>
            </a:r>
            <a:r>
              <a:rPr lang="en-US" sz="1600" dirty="0"/>
              <a:t>This allows the PLC to more easily see from the perspective of the instructor</a:t>
            </a:r>
            <a:r>
              <a:rPr lang="en-US" sz="1600" dirty="0" smtClean="0"/>
              <a:t>.</a:t>
            </a:r>
            <a:endParaRPr lang="en-US" sz="1600" dirty="0"/>
          </a:p>
          <a:p>
            <a:pPr marL="285750" lvl="0" indent="-285750">
              <a:buFont typeface="Arial"/>
              <a:buChar char="•"/>
            </a:pPr>
            <a:endParaRPr lang="en-US" sz="1600" dirty="0" smtClean="0"/>
          </a:p>
          <a:p>
            <a:pPr marL="285750" lvl="0" indent="-285750">
              <a:buFont typeface="Arial"/>
              <a:buChar char="•"/>
            </a:pPr>
            <a:endParaRPr lang="en-US" sz="1600" dirty="0" smtClean="0"/>
          </a:p>
          <a:p>
            <a:pPr marL="285750" lvl="0" indent="-285750">
              <a:buFont typeface="Arial"/>
              <a:buChar char="•"/>
            </a:pPr>
            <a:r>
              <a:rPr lang="en-US" sz="1600" dirty="0" smtClean="0"/>
              <a:t>We </a:t>
            </a:r>
            <a:r>
              <a:rPr lang="en-US" sz="1600" dirty="0"/>
              <a:t>recommend retaining a process for “opting out” of review, when the material to be reviewed is too far outside the expertise of the reviewer for the reviewer to feel comfortable reviewing</a:t>
            </a:r>
            <a:r>
              <a:rPr lang="en-US" sz="1600" dirty="0" smtClean="0"/>
              <a:t>.</a:t>
            </a:r>
            <a:endParaRPr lang="en-US" sz="1600" dirty="0"/>
          </a:p>
          <a:p>
            <a:pPr marL="285750" lvl="0" indent="-285750">
              <a:buFont typeface="Arial"/>
              <a:buChar char="•"/>
            </a:pPr>
            <a:endParaRPr lang="en-US" sz="1600" dirty="0" smtClean="0"/>
          </a:p>
          <a:p>
            <a:pPr marL="285750" lvl="0" indent="-285750">
              <a:buFont typeface="Arial"/>
              <a:buChar char="•"/>
            </a:pPr>
            <a:endParaRPr lang="en-US" sz="1600" dirty="0" smtClean="0"/>
          </a:p>
          <a:p>
            <a:pPr marL="285750" lvl="0" indent="-285750">
              <a:buFont typeface="Arial"/>
              <a:buChar char="•"/>
            </a:pPr>
            <a:r>
              <a:rPr lang="en-US" sz="1600" dirty="0" smtClean="0"/>
              <a:t>We found that, after reviewing and discussing some initial student work, </a:t>
            </a:r>
            <a:r>
              <a:rPr lang="en-US" sz="1600" dirty="0"/>
              <a:t>the process of focusing discussion on assignments where there was confusion or a lack of concurrence to be a productive use of time</a:t>
            </a:r>
            <a:r>
              <a:rPr lang="en-US" sz="1600" dirty="0" smtClean="0"/>
              <a:t>.</a:t>
            </a:r>
          </a:p>
          <a:p>
            <a:pPr marL="285750" lvl="0" indent="-285750">
              <a:buFont typeface="Arial"/>
              <a:buChar char="•"/>
            </a:pPr>
            <a:endParaRPr lang="en-US" sz="1600" dirty="0"/>
          </a:p>
          <a:p>
            <a:pPr marL="285750" lvl="0" indent="-285750">
              <a:buFont typeface="Arial"/>
              <a:buChar char="•"/>
            </a:pPr>
            <a:endParaRPr lang="en-US" sz="1600" dirty="0" smtClean="0"/>
          </a:p>
          <a:p>
            <a:pPr marL="285750" lvl="0" indent="-285750">
              <a:buFont typeface="Arial"/>
              <a:buChar char="•"/>
            </a:pPr>
            <a:r>
              <a:rPr lang="en-US" sz="1600" dirty="0" smtClean="0"/>
              <a:t>The </a:t>
            </a:r>
            <a:r>
              <a:rPr lang="en-US" sz="1600" dirty="0"/>
              <a:t>process of submitting the work electronically worked well for submitters and reviewers.  Moving to electronic review of the work would facilitate data aggregation and reporting, however.</a:t>
            </a:r>
          </a:p>
        </p:txBody>
      </p:sp>
    </p:spTree>
    <p:extLst>
      <p:ext uri="{BB962C8B-B14F-4D97-AF65-F5344CB8AC3E}">
        <p14:creationId xmlns:p14="http://schemas.microsoft.com/office/powerpoint/2010/main" val="25776547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02672" y="301255"/>
            <a:ext cx="8347000" cy="4801314"/>
          </a:xfrm>
          <a:prstGeom prst="rect">
            <a:avLst/>
          </a:prstGeom>
        </p:spPr>
        <p:txBody>
          <a:bodyPr wrap="square">
            <a:spAutoFit/>
          </a:bodyPr>
          <a:lstStyle/>
          <a:p>
            <a:r>
              <a:rPr lang="en-US" u="sng" dirty="0"/>
              <a:t>Recommendations related to Quantitative Literacy for the General Education Committee, the Assessment Facilitation Steering Committee and the broader WOU community</a:t>
            </a:r>
            <a:endParaRPr lang="en-US" dirty="0"/>
          </a:p>
          <a:p>
            <a:r>
              <a:rPr lang="en-US" dirty="0"/>
              <a:t> </a:t>
            </a:r>
          </a:p>
          <a:p>
            <a:pPr marL="285750" lvl="0" indent="-285750">
              <a:buFont typeface="Arial"/>
              <a:buChar char="•"/>
            </a:pPr>
            <a:r>
              <a:rPr lang="en-US" dirty="0" smtClean="0"/>
              <a:t>We </a:t>
            </a:r>
            <a:r>
              <a:rPr lang="en-US" dirty="0"/>
              <a:t>encourage further development of high quality disciplinary courses where students have the opportunity to demonstrate quantitative literacy. The strongest examples of quantitative literacy were deeply rooted in real world examples. </a:t>
            </a:r>
            <a:endParaRPr lang="en-US" dirty="0" smtClean="0"/>
          </a:p>
          <a:p>
            <a:pPr marL="285750" lvl="0" indent="-285750">
              <a:buFont typeface="Arial"/>
              <a:buChar char="•"/>
            </a:pPr>
            <a:endParaRPr lang="en-US" dirty="0"/>
          </a:p>
          <a:p>
            <a:pPr marL="285750" lvl="0" indent="-285750">
              <a:buFont typeface="Arial"/>
              <a:buChar char="•"/>
            </a:pPr>
            <a:r>
              <a:rPr lang="en-US" dirty="0"/>
              <a:t>More focus in QL-courses on assumptions, interpretation and communication may be warranted given the paucity of examples of assumptions in assignments and student work, and the divergence between overall WOU faculty expectations regarding Quantitative Literacy and individual instructor expectations of students.</a:t>
            </a:r>
          </a:p>
          <a:p>
            <a:pPr marL="285750" indent="-285750">
              <a:buFont typeface="Arial"/>
              <a:buChar char="•"/>
            </a:pPr>
            <a:endParaRPr lang="en-US" dirty="0"/>
          </a:p>
          <a:p>
            <a:pPr marL="285750" lvl="0" indent="-285750">
              <a:buFont typeface="Arial"/>
              <a:buChar char="•"/>
            </a:pPr>
            <a:r>
              <a:rPr lang="en-US" dirty="0" smtClean="0"/>
              <a:t>Most </a:t>
            </a:r>
            <a:r>
              <a:rPr lang="en-US" dirty="0"/>
              <a:t>Q-designated courses drew more heavily on material from MTH 243 rather MTH 111.  We wonder if it might be possible </a:t>
            </a:r>
            <a:r>
              <a:rPr lang="en-US" dirty="0" smtClean="0"/>
              <a:t>to get more students taking MTH 243 and/or look to MTH 110, which has some basic statistics, for the BS requirement for some programs.  </a:t>
            </a:r>
            <a:endParaRPr lang="en-US" dirty="0"/>
          </a:p>
        </p:txBody>
      </p:sp>
    </p:spTree>
    <p:extLst>
      <p:ext uri="{BB962C8B-B14F-4D97-AF65-F5344CB8AC3E}">
        <p14:creationId xmlns:p14="http://schemas.microsoft.com/office/powerpoint/2010/main" val="5888344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End</a:t>
            </a:r>
            <a:endParaRPr lang="en-US" dirty="0"/>
          </a:p>
        </p:txBody>
      </p:sp>
      <p:sp>
        <p:nvSpPr>
          <p:cNvPr id="3" name="Content Placeholder 2"/>
          <p:cNvSpPr>
            <a:spLocks noGrp="1"/>
          </p:cNvSpPr>
          <p:nvPr>
            <p:ph idx="1"/>
          </p:nvPr>
        </p:nvSpPr>
        <p:spPr/>
        <p:txBody>
          <a:bodyPr/>
          <a:lstStyle/>
          <a:p>
            <a:pPr algn="ctr"/>
            <a:endParaRPr lang="en-US" dirty="0" smtClean="0"/>
          </a:p>
          <a:p>
            <a:pPr marL="0" indent="0" algn="ctr">
              <a:buNone/>
            </a:pPr>
            <a:r>
              <a:rPr lang="en-US" dirty="0" smtClean="0"/>
              <a:t>Thank you for your time!</a:t>
            </a:r>
            <a:endParaRPr lang="en-US" dirty="0"/>
          </a:p>
          <a:p>
            <a:pPr algn="ctr"/>
            <a:endParaRPr lang="en-US" dirty="0" smtClean="0"/>
          </a:p>
          <a:p>
            <a:pPr marL="0" indent="0" algn="ctr">
              <a:buNone/>
            </a:pPr>
            <a:r>
              <a:rPr lang="en-US" dirty="0" smtClean="0"/>
              <a:t>Questions?</a:t>
            </a:r>
            <a:endParaRPr lang="en-US" dirty="0"/>
          </a:p>
        </p:txBody>
      </p:sp>
    </p:spTree>
    <p:extLst>
      <p:ext uri="{BB962C8B-B14F-4D97-AF65-F5344CB8AC3E}">
        <p14:creationId xmlns:p14="http://schemas.microsoft.com/office/powerpoint/2010/main" val="20366173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quantitative literacy?  </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US" dirty="0"/>
              <a:t>“a 'habit of mind' competency, and comfort in working with numerical data. </a:t>
            </a:r>
            <a:endParaRPr lang="en-US" dirty="0" smtClean="0"/>
          </a:p>
          <a:p>
            <a:r>
              <a:rPr lang="en-US" dirty="0" smtClean="0"/>
              <a:t>Individuals </a:t>
            </a:r>
            <a:r>
              <a:rPr lang="en-US" dirty="0"/>
              <a:t>with strong QL skills possess the ability to reason and solve quantitative problems from a wide array of authentic contexts and everyday life situations. </a:t>
            </a:r>
            <a:endParaRPr lang="en-US" dirty="0" smtClean="0"/>
          </a:p>
          <a:p>
            <a:r>
              <a:rPr lang="en-US" dirty="0" smtClean="0"/>
              <a:t>They </a:t>
            </a:r>
            <a:r>
              <a:rPr lang="en-US" dirty="0"/>
              <a:t>understand and can create sophisticated arguments supported by quantitative evidence and they can clearly communicate those arguments in a variety of formats (using words, tables, graphs, mathematical equations, algorithms, etc., as appropriate)” </a:t>
            </a:r>
            <a:endParaRPr lang="en-US" dirty="0" smtClean="0"/>
          </a:p>
          <a:p>
            <a:pPr marL="0" indent="0">
              <a:buNone/>
            </a:pPr>
            <a:endParaRPr lang="en-US" dirty="0"/>
          </a:p>
          <a:p>
            <a:pPr marL="0" indent="0">
              <a:buNone/>
            </a:pPr>
            <a:r>
              <a:rPr lang="en-US" dirty="0" smtClean="0"/>
              <a:t>(</a:t>
            </a:r>
            <a:r>
              <a:rPr lang="en-US" dirty="0"/>
              <a:t>American Association of Colleges &amp; Universities)</a:t>
            </a:r>
            <a:r>
              <a:rPr lang="en-US" dirty="0" smtClean="0">
                <a:effectLst/>
              </a:rPr>
              <a:t> </a:t>
            </a:r>
            <a:endParaRPr lang="en-US" dirty="0"/>
          </a:p>
        </p:txBody>
      </p:sp>
    </p:spTree>
    <p:extLst>
      <p:ext uri="{BB962C8B-B14F-4D97-AF65-F5344CB8AC3E}">
        <p14:creationId xmlns:p14="http://schemas.microsoft.com/office/powerpoint/2010/main" val="33211843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of QL</a:t>
            </a:r>
            <a:endParaRPr lang="en-US" dirty="0"/>
          </a:p>
        </p:txBody>
      </p:sp>
      <p:sp>
        <p:nvSpPr>
          <p:cNvPr id="3" name="Content Placeholder 2"/>
          <p:cNvSpPr>
            <a:spLocks noGrp="1"/>
          </p:cNvSpPr>
          <p:nvPr>
            <p:ph idx="1"/>
          </p:nvPr>
        </p:nvSpPr>
        <p:spPr/>
        <p:txBody>
          <a:bodyPr>
            <a:normAutofit fontScale="70000" lnSpcReduction="20000"/>
          </a:bodyPr>
          <a:lstStyle/>
          <a:p>
            <a:pPr lvl="0"/>
            <a:r>
              <a:rPr lang="en-US" u="sng" dirty="0"/>
              <a:t>Interpretation</a:t>
            </a:r>
            <a:r>
              <a:rPr lang="en-US" dirty="0"/>
              <a:t> – Ability to explain information in mathematical forms (e.g., equations, graphs, diagrams, tables, words)</a:t>
            </a:r>
          </a:p>
          <a:p>
            <a:pPr lvl="0"/>
            <a:r>
              <a:rPr lang="en-US" u="sng" dirty="0"/>
              <a:t>Representation</a:t>
            </a:r>
            <a:r>
              <a:rPr lang="en-US" dirty="0"/>
              <a:t> – Ability to convert relevant information into various mathematical forms (e.g., equations, graphs, diagrams, tables, words)</a:t>
            </a:r>
          </a:p>
          <a:p>
            <a:pPr lvl="0"/>
            <a:r>
              <a:rPr lang="en-US" u="sng" dirty="0"/>
              <a:t>Calculation </a:t>
            </a:r>
          </a:p>
          <a:p>
            <a:pPr lvl="0"/>
            <a:r>
              <a:rPr lang="en-US" u="sng" dirty="0"/>
              <a:t>Application/Analysis </a:t>
            </a:r>
            <a:r>
              <a:rPr lang="en-US" dirty="0"/>
              <a:t>– Ability to make judgments and draw appropriate conclusions based on the quantitative analysis of data, while recognizing the limitations of this analysis</a:t>
            </a:r>
          </a:p>
          <a:p>
            <a:pPr lvl="0"/>
            <a:r>
              <a:rPr lang="en-US" u="sng" dirty="0"/>
              <a:t>Assumptions</a:t>
            </a:r>
            <a:r>
              <a:rPr lang="en-US" dirty="0"/>
              <a:t> – Ability to make and evaluate important assumptions in estimation, modeling and data analysis</a:t>
            </a:r>
          </a:p>
          <a:p>
            <a:pPr lvl="0"/>
            <a:r>
              <a:rPr lang="en-US" u="sng" dirty="0"/>
              <a:t>Communication</a:t>
            </a:r>
            <a:r>
              <a:rPr lang="en-US" dirty="0"/>
              <a:t> – Expressing quantitative evidence in support of the argument or purpose of the work (in terms of what evidence is and how it is formatted, presented, and contextualized)</a:t>
            </a:r>
          </a:p>
        </p:txBody>
      </p:sp>
    </p:spTree>
    <p:extLst>
      <p:ext uri="{BB962C8B-B14F-4D97-AF65-F5344CB8AC3E}">
        <p14:creationId xmlns:p14="http://schemas.microsoft.com/office/powerpoint/2010/main" val="491167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p:cNvGraphicFramePr>
            <a:graphicFrameLocks noChangeAspect="1"/>
          </p:cNvGraphicFramePr>
          <p:nvPr>
            <p:extLst>
              <p:ext uri="{D42A27DB-BD31-4B8C-83A1-F6EECF244321}">
                <p14:modId xmlns:p14="http://schemas.microsoft.com/office/powerpoint/2010/main" val="4206071188"/>
              </p:ext>
            </p:extLst>
          </p:nvPr>
        </p:nvGraphicFramePr>
        <p:xfrm>
          <a:off x="550603" y="1471903"/>
          <a:ext cx="8467520" cy="3727238"/>
        </p:xfrm>
        <a:graphic>
          <a:graphicData uri="http://schemas.openxmlformats.org/presentationml/2006/ole">
            <mc:AlternateContent xmlns:mc="http://schemas.openxmlformats.org/markup-compatibility/2006">
              <mc:Choice xmlns:v="urn:schemas-microsoft-com:vml" Requires="v">
                <p:oleObj spid="_x0000_s1052" name="Document" r:id="rId4" imgW="5626100" imgH="2476500" progId="Word.Document.12">
                  <p:embed/>
                </p:oleObj>
              </mc:Choice>
              <mc:Fallback>
                <p:oleObj name="Document" r:id="rId4" imgW="5626100" imgH="2476500" progId="Word.Document.12">
                  <p:embed/>
                  <p:pic>
                    <p:nvPicPr>
                      <p:cNvPr id="0" name=""/>
                      <p:cNvPicPr/>
                      <p:nvPr/>
                    </p:nvPicPr>
                    <p:blipFill>
                      <a:blip r:embed="rId5"/>
                      <a:stretch>
                        <a:fillRect/>
                      </a:stretch>
                    </p:blipFill>
                    <p:spPr>
                      <a:xfrm>
                        <a:off x="550603" y="1471903"/>
                        <a:ext cx="8467520" cy="3727238"/>
                      </a:xfrm>
                      <a:prstGeom prst="rect">
                        <a:avLst/>
                      </a:prstGeom>
                    </p:spPr>
                  </p:pic>
                </p:oleObj>
              </mc:Fallback>
            </mc:AlternateContent>
          </a:graphicData>
        </a:graphic>
      </p:graphicFrame>
      <p:sp>
        <p:nvSpPr>
          <p:cNvPr id="5" name="TextBox 4"/>
          <p:cNvSpPr txBox="1"/>
          <p:nvPr/>
        </p:nvSpPr>
        <p:spPr>
          <a:xfrm>
            <a:off x="1025385" y="688471"/>
            <a:ext cx="6772906" cy="369332"/>
          </a:xfrm>
          <a:prstGeom prst="rect">
            <a:avLst/>
          </a:prstGeom>
          <a:noFill/>
        </p:spPr>
        <p:txBody>
          <a:bodyPr wrap="square" rtlCol="0">
            <a:spAutoFit/>
          </a:bodyPr>
          <a:lstStyle/>
          <a:p>
            <a:r>
              <a:rPr lang="en-US" dirty="0" smtClean="0"/>
              <a:t>2016-17 Quantitative Literacy Professional Learning Community (PLC)</a:t>
            </a:r>
            <a:endParaRPr lang="en-US" dirty="0"/>
          </a:p>
        </p:txBody>
      </p:sp>
    </p:spTree>
    <p:extLst>
      <p:ext uri="{BB962C8B-B14F-4D97-AF65-F5344CB8AC3E}">
        <p14:creationId xmlns:p14="http://schemas.microsoft.com/office/powerpoint/2010/main" val="9848360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PLC Goals</a:t>
            </a:r>
            <a:endParaRPr lang="en-US" dirty="0"/>
          </a:p>
        </p:txBody>
      </p:sp>
      <p:sp>
        <p:nvSpPr>
          <p:cNvPr id="3" name="Content Placeholder 2"/>
          <p:cNvSpPr>
            <a:spLocks noGrp="1"/>
          </p:cNvSpPr>
          <p:nvPr>
            <p:ph idx="1"/>
          </p:nvPr>
        </p:nvSpPr>
        <p:spPr/>
        <p:txBody>
          <a:bodyPr>
            <a:normAutofit fontScale="70000" lnSpcReduction="20000"/>
          </a:bodyPr>
          <a:lstStyle/>
          <a:p>
            <a:pPr lvl="0"/>
            <a:r>
              <a:rPr lang="en-US" i="1" dirty="0"/>
              <a:t>Alignment and assessment</a:t>
            </a:r>
            <a:r>
              <a:rPr lang="en-US" dirty="0"/>
              <a:t>:  Examine the level of WOU undergraduate quantitative literacy by collaboratively reviewing student work in courses aligned with the </a:t>
            </a:r>
            <a:r>
              <a:rPr lang="en-US" dirty="0">
                <a:hlinkClick r:id="rId2"/>
              </a:rPr>
              <a:t>Quantitative Literacy</a:t>
            </a:r>
            <a:r>
              <a:rPr lang="en-US" dirty="0"/>
              <a:t> outcome.  In its first consideration of our curriculum and its support of QL, the PLC considered these broad questions:</a:t>
            </a:r>
          </a:p>
          <a:p>
            <a:pPr lvl="1"/>
            <a:r>
              <a:rPr lang="en-US" dirty="0"/>
              <a:t>What opportunities do we provide WOU students to demonstrate quantitative literacy and its component parts?</a:t>
            </a:r>
          </a:p>
          <a:p>
            <a:pPr lvl="1"/>
            <a:r>
              <a:rPr lang="en-US" dirty="0"/>
              <a:t>What level of achievement do faculty who teach quantitative literacy courses expect of students?</a:t>
            </a:r>
          </a:p>
          <a:p>
            <a:pPr lvl="1"/>
            <a:r>
              <a:rPr lang="en-US" dirty="0"/>
              <a:t>Do students meet faculty expectations?</a:t>
            </a:r>
          </a:p>
          <a:p>
            <a:endParaRPr lang="en-US" dirty="0"/>
          </a:p>
          <a:p>
            <a:r>
              <a:rPr lang="en-US" i="1" dirty="0"/>
              <a:t>PLC Process Design and Refinement</a:t>
            </a:r>
            <a:r>
              <a:rPr lang="en-US" dirty="0"/>
              <a:t>:  Pilot the PLC process for the assessment of undergraduate learning outcomes</a:t>
            </a:r>
            <a:r>
              <a:rPr lang="en-US" dirty="0" smtClean="0"/>
              <a:t>.</a:t>
            </a:r>
            <a:endParaRPr lang="en-US" dirty="0"/>
          </a:p>
          <a:p>
            <a:endParaRPr lang="en-US" dirty="0"/>
          </a:p>
          <a:p>
            <a:endParaRPr lang="en-US" dirty="0"/>
          </a:p>
        </p:txBody>
      </p:sp>
    </p:spTree>
    <p:extLst>
      <p:ext uri="{BB962C8B-B14F-4D97-AF65-F5344CB8AC3E}">
        <p14:creationId xmlns:p14="http://schemas.microsoft.com/office/powerpoint/2010/main" val="40005715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32535"/>
          </a:xfrm>
        </p:spPr>
        <p:txBody>
          <a:bodyPr>
            <a:normAutofit/>
          </a:bodyPr>
          <a:lstStyle/>
          <a:p>
            <a:r>
              <a:rPr lang="en-US" sz="2800" dirty="0" smtClean="0"/>
              <a:t>PLC Process</a:t>
            </a:r>
            <a:endParaRPr lang="en-US" sz="2800" dirty="0"/>
          </a:p>
        </p:txBody>
      </p:sp>
      <p:graphicFrame>
        <p:nvGraphicFramePr>
          <p:cNvPr id="29" name="Diagram 28"/>
          <p:cNvGraphicFramePr/>
          <p:nvPr>
            <p:extLst>
              <p:ext uri="{D42A27DB-BD31-4B8C-83A1-F6EECF244321}">
                <p14:modId xmlns:p14="http://schemas.microsoft.com/office/powerpoint/2010/main" val="289981730"/>
              </p:ext>
            </p:extLst>
          </p:nvPr>
        </p:nvGraphicFramePr>
        <p:xfrm>
          <a:off x="657522" y="957802"/>
          <a:ext cx="8029277" cy="55114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57599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a:t>
            </a:r>
            <a:endParaRPr lang="en-US" dirty="0"/>
          </a:p>
        </p:txBody>
      </p:sp>
      <p:sp>
        <p:nvSpPr>
          <p:cNvPr id="3" name="Content Placeholder 2"/>
          <p:cNvSpPr>
            <a:spLocks noGrp="1"/>
          </p:cNvSpPr>
          <p:nvPr>
            <p:ph idx="1"/>
          </p:nvPr>
        </p:nvSpPr>
        <p:spPr/>
        <p:txBody>
          <a:bodyPr>
            <a:normAutofit lnSpcReduction="10000"/>
          </a:bodyPr>
          <a:lstStyle/>
          <a:p>
            <a:r>
              <a:rPr lang="en-US" dirty="0" smtClean="0"/>
              <a:t>We identified 42 QL-aligned courses that satisfy general education.  We received samples from 27 of these courses.  (64% course compliance)</a:t>
            </a:r>
          </a:p>
          <a:p>
            <a:r>
              <a:rPr lang="en-US" dirty="0" smtClean="0"/>
              <a:t>We expected 64 student samples from instructors, and received 45.  (70% instructor compliance)</a:t>
            </a:r>
          </a:p>
          <a:p>
            <a:r>
              <a:rPr lang="en-US" dirty="0" smtClean="0"/>
              <a:t>We also received 3 samples from 2 different QL-aligned courses that submitted.</a:t>
            </a:r>
          </a:p>
          <a:p>
            <a:pPr marL="0" indent="0">
              <a:buNone/>
            </a:pPr>
            <a:endParaRPr lang="en-US" dirty="0"/>
          </a:p>
        </p:txBody>
      </p:sp>
    </p:spTree>
    <p:extLst>
      <p:ext uri="{BB962C8B-B14F-4D97-AF65-F5344CB8AC3E}">
        <p14:creationId xmlns:p14="http://schemas.microsoft.com/office/powerpoint/2010/main" val="27990149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2316403157"/>
              </p:ext>
            </p:extLst>
          </p:nvPr>
        </p:nvGraphicFramePr>
        <p:xfrm>
          <a:off x="727553" y="621801"/>
          <a:ext cx="7526850" cy="575496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131515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ext uri="{D42A27DB-BD31-4B8C-83A1-F6EECF244321}">
                <p14:modId xmlns:p14="http://schemas.microsoft.com/office/powerpoint/2010/main" val="3913496975"/>
              </p:ext>
            </p:extLst>
          </p:nvPr>
        </p:nvGraphicFramePr>
        <p:xfrm>
          <a:off x="555585" y="542422"/>
          <a:ext cx="8108892" cy="58343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65898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230</TotalTime>
  <Words>433</Words>
  <Application>Microsoft Office PowerPoint</Application>
  <PresentationFormat>On-screen Show (4:3)</PresentationFormat>
  <Paragraphs>67</Paragraphs>
  <Slides>15</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19" baseType="lpstr">
      <vt:lpstr>Arial</vt:lpstr>
      <vt:lpstr>Calibri</vt:lpstr>
      <vt:lpstr>Office Theme</vt:lpstr>
      <vt:lpstr>Document</vt:lpstr>
      <vt:lpstr>Quantitative Literacy at WOU</vt:lpstr>
      <vt:lpstr>What is quantitative literacy?   </vt:lpstr>
      <vt:lpstr>Features of QL</vt:lpstr>
      <vt:lpstr>PowerPoint Presentation</vt:lpstr>
      <vt:lpstr>PLC Goals</vt:lpstr>
      <vt:lpstr>PLC Process</vt:lpstr>
      <vt:lpstr>Data Collection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End</vt:lpstr>
    </vt:vector>
  </TitlesOfParts>
  <Company>Western Oregon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Literacy at WOU</dc:title>
  <dc:creator>Western Oregon University</dc:creator>
  <cp:lastModifiedBy>Laurie Burton</cp:lastModifiedBy>
  <cp:revision>21</cp:revision>
  <cp:lastPrinted>2017-09-18T16:03:22Z</cp:lastPrinted>
  <dcterms:created xsi:type="dcterms:W3CDTF">2017-09-11T17:00:29Z</dcterms:created>
  <dcterms:modified xsi:type="dcterms:W3CDTF">2018-01-23T18:06:06Z</dcterms:modified>
</cp:coreProperties>
</file>