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2" r:id="rId4"/>
    <p:sldId id="263" r:id="rId5"/>
    <p:sldId id="266" r:id="rId6"/>
    <p:sldId id="268" r:id="rId7"/>
    <p:sldId id="256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93" d="100"/>
          <a:sy n="93" d="100"/>
        </p:scale>
        <p:origin x="108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DA26C-EECF-4C67-AC07-A7257EDB59EB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BF29-3AB0-46ED-8197-FE313E5D7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488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DA26C-EECF-4C67-AC07-A7257EDB59EB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BF29-3AB0-46ED-8197-FE313E5D7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324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DA26C-EECF-4C67-AC07-A7257EDB59EB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BF29-3AB0-46ED-8197-FE313E5D7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25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DA26C-EECF-4C67-AC07-A7257EDB59EB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BF29-3AB0-46ED-8197-FE313E5D7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370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DA26C-EECF-4C67-AC07-A7257EDB59EB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BF29-3AB0-46ED-8197-FE313E5D7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368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DA26C-EECF-4C67-AC07-A7257EDB59EB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BF29-3AB0-46ED-8197-FE313E5D7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06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DA26C-EECF-4C67-AC07-A7257EDB59EB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BF29-3AB0-46ED-8197-FE313E5D7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836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DA26C-EECF-4C67-AC07-A7257EDB59EB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BF29-3AB0-46ED-8197-FE313E5D7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973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DA26C-EECF-4C67-AC07-A7257EDB59EB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BF29-3AB0-46ED-8197-FE313E5D7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869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DA26C-EECF-4C67-AC07-A7257EDB59EB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BF29-3AB0-46ED-8197-FE313E5D7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781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DA26C-EECF-4C67-AC07-A7257EDB59EB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5BF29-3AB0-46ED-8197-FE313E5D7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04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DA26C-EECF-4C67-AC07-A7257EDB59EB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5BF29-3AB0-46ED-8197-FE313E5D7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762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298"/>
          <a:stretch/>
        </p:blipFill>
        <p:spPr>
          <a:xfrm>
            <a:off x="820773" y="2196781"/>
            <a:ext cx="10423366" cy="1840964"/>
          </a:xfrm>
          <a:prstGeom prst="rect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378372" y="178676"/>
            <a:ext cx="24187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[Site monitor view 1]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855363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64" r="48769" b="13671"/>
          <a:stretch/>
        </p:blipFill>
        <p:spPr>
          <a:xfrm>
            <a:off x="2797111" y="1388557"/>
            <a:ext cx="6203052" cy="5248549"/>
          </a:xfrm>
          <a:prstGeom prst="rect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378372" y="178676"/>
            <a:ext cx="24187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[Site monitor view 2]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03101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655" y="967966"/>
            <a:ext cx="8523018" cy="5737634"/>
          </a:xfrm>
          <a:prstGeom prst="rect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378372" y="178676"/>
            <a:ext cx="24187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[Site monitor view </a:t>
            </a:r>
            <a:r>
              <a:rPr lang="en-US" sz="2000" b="1" dirty="0"/>
              <a:t>3</a:t>
            </a:r>
            <a:r>
              <a:rPr lang="en-US" sz="2000" b="1" dirty="0" smtClean="0"/>
              <a:t>]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528089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252" y="1261241"/>
            <a:ext cx="7244535" cy="5527222"/>
          </a:xfrm>
          <a:prstGeom prst="rect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378372" y="178676"/>
            <a:ext cx="24187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[Site monitor view </a:t>
            </a:r>
            <a:r>
              <a:rPr lang="en-US" sz="2000" b="1" dirty="0" smtClean="0"/>
              <a:t>4]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4023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48"/>
          <a:stretch/>
        </p:blipFill>
        <p:spPr>
          <a:xfrm>
            <a:off x="2455522" y="1152949"/>
            <a:ext cx="6688477" cy="5537931"/>
          </a:xfrm>
          <a:prstGeom prst="rect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378372" y="178676"/>
            <a:ext cx="24187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[Site monitor view </a:t>
            </a:r>
            <a:r>
              <a:rPr lang="en-US" sz="2000" b="1" dirty="0" smtClean="0"/>
              <a:t>5]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448128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8372" y="178676"/>
            <a:ext cx="24187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[Site monitor view </a:t>
            </a:r>
            <a:r>
              <a:rPr lang="en-US" sz="2000" b="1" dirty="0"/>
              <a:t>6</a:t>
            </a:r>
            <a:r>
              <a:rPr lang="en-US" sz="2000" b="1" dirty="0" smtClean="0"/>
              <a:t>]</a:t>
            </a:r>
            <a:endParaRPr lang="en-US" sz="20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9725" y="1117807"/>
            <a:ext cx="9464962" cy="5472179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802511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152" y="809890"/>
            <a:ext cx="10825655" cy="6006070"/>
          </a:xfrm>
          <a:prstGeom prst="rect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378372" y="178676"/>
            <a:ext cx="23935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[Course level view 1]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944697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550"/>
          <a:stretch/>
        </p:blipFill>
        <p:spPr>
          <a:xfrm>
            <a:off x="354511" y="2034283"/>
            <a:ext cx="11520007" cy="3205537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378372" y="178676"/>
            <a:ext cx="23935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[Course level view </a:t>
            </a:r>
            <a:r>
              <a:rPr lang="en-US" sz="2000" b="1" dirty="0"/>
              <a:t>2</a:t>
            </a:r>
            <a:r>
              <a:rPr lang="en-US" sz="2000" b="1" dirty="0" smtClean="0"/>
              <a:t>]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671465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48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Weiwei Zhang</dc:creator>
  <cp:lastModifiedBy>Weiwei Zhang</cp:lastModifiedBy>
  <cp:revision>9</cp:revision>
  <dcterms:created xsi:type="dcterms:W3CDTF">2018-10-04T17:17:26Z</dcterms:created>
  <dcterms:modified xsi:type="dcterms:W3CDTF">2018-10-04T23:55:52Z</dcterms:modified>
</cp:coreProperties>
</file>