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6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509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1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9571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0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03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6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7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0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166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565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6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77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3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13916-7FE1-4A6B-9CF5-68E88655CE16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0F13B5-F6F7-4317-B8C2-8508BFECB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4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080338"/>
            <a:ext cx="7766936" cy="1646302"/>
          </a:xfrm>
        </p:spPr>
        <p:txBody>
          <a:bodyPr/>
          <a:lstStyle/>
          <a:p>
            <a:pPr algn="ctr"/>
            <a:r>
              <a:rPr lang="en-US" sz="4800" dirty="0"/>
              <a:t>Campus Sponsored </a:t>
            </a:r>
            <a:r>
              <a:rPr lang="en-US" sz="4800" dirty="0" smtClean="0"/>
              <a:t>Projects </a:t>
            </a:r>
            <a:r>
              <a:rPr lang="en-US" sz="4800" dirty="0"/>
              <a:t>Office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499720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Eric Dickey, Pre-Award Administrator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Emily Diamond, Post-Award Administrator</a:t>
            </a:r>
          </a:p>
        </p:txBody>
      </p:sp>
    </p:spTree>
    <p:extLst>
      <p:ext uri="{BB962C8B-B14F-4D97-AF65-F5344CB8AC3E}">
        <p14:creationId xmlns:p14="http://schemas.microsoft.com/office/powerpoint/2010/main" val="262802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61011"/>
          </a:xfrm>
        </p:spPr>
        <p:txBody>
          <a:bodyPr/>
          <a:lstStyle/>
          <a:p>
            <a:pPr algn="ctr"/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5356" y="1853739"/>
            <a:ext cx="91606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Pre-Award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Assist faculty in finding funding opportunities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Assist faculty with developing budgets and drafting proposals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Manage faculty and staff through grant submission timelines and processes</a:t>
            </a:r>
          </a:p>
          <a:p>
            <a:endParaRPr lang="en-US" dirty="0"/>
          </a:p>
          <a:p>
            <a:r>
              <a:rPr lang="en-US" b="1" dirty="0"/>
              <a:t>Post-Award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Ensure programmatic &amp; financial reports are submitted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Communicate significant programmatic &amp; budget change requests to sponsors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Review </a:t>
            </a:r>
            <a:r>
              <a:rPr lang="en-US" dirty="0" smtClean="0"/>
              <a:t>grant spending &amp; expenditures </a:t>
            </a:r>
            <a:r>
              <a:rPr lang="en-US" dirty="0"/>
              <a:t>for allowability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5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61011"/>
          </a:xfrm>
        </p:spPr>
        <p:txBody>
          <a:bodyPr/>
          <a:lstStyle/>
          <a:p>
            <a:pPr algn="ctr"/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5356" y="1853739"/>
            <a:ext cx="91606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Pre-Award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 </a:t>
            </a:r>
            <a:r>
              <a:rPr lang="en-US" dirty="0"/>
              <a:t>internal proposal submission &amp; tracking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Draft policies &amp;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 grant-writing workshops &amp; training programs for faculty and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Communicate research activities, internally &amp; externally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Post-Award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 </a:t>
            </a:r>
            <a:r>
              <a:rPr lang="en-US" dirty="0"/>
              <a:t>effort reporting process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 </a:t>
            </a:r>
            <a:r>
              <a:rPr lang="en-US" dirty="0"/>
              <a:t>financial grant reporting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 centralized tracking of sponsor reporting requirements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Draft policies &amp; procedures (cost accounting standards, effort, etc</a:t>
            </a:r>
            <a:r>
              <a:rPr lang="en-US" dirty="0" smtClean="0"/>
              <a:t>.)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68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61011"/>
          </a:xfrm>
        </p:spPr>
        <p:txBody>
          <a:bodyPr/>
          <a:lstStyle/>
          <a:p>
            <a:pPr algn="ctr"/>
            <a:r>
              <a:rPr lang="en-US" dirty="0"/>
              <a:t>Challenges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356" y="1895302"/>
            <a:ext cx="91606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Paper-based </a:t>
            </a:r>
            <a:r>
              <a:rPr lang="en-US" dirty="0" smtClean="0"/>
              <a:t>system (can create difficulty locating files)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Automation </a:t>
            </a:r>
            <a:r>
              <a:rPr lang="en-US" dirty="0"/>
              <a:t>improvements can be expensive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Grant &amp; contract budgets and sponsor names and dates not in Banner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 limitations with financial report automation (grant year versus fiscal year)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Organization of </a:t>
            </a:r>
            <a:r>
              <a:rPr lang="en-US" dirty="0"/>
              <a:t>proposal &amp; award information centrally (previously all housed at the colleges/departments)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Transition periods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Cultural shift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Faculty preparation, training, and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4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61011"/>
          </a:xfrm>
        </p:spPr>
        <p:txBody>
          <a:bodyPr/>
          <a:lstStyle/>
          <a:p>
            <a:pPr algn="ctr"/>
            <a:r>
              <a:rPr lang="en-US" dirty="0"/>
              <a:t>Here to Serve WOU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356" y="1895302"/>
            <a:ext cx="91606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Questions?</a:t>
            </a:r>
          </a:p>
          <a:p>
            <a:r>
              <a:rPr lang="en-US" dirty="0"/>
              <a:t>		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dirty="0"/>
              <a:t>Contact </a:t>
            </a:r>
            <a:r>
              <a:rPr lang="en-US" dirty="0">
                <a:solidFill>
                  <a:schemeClr val="accent1"/>
                </a:solidFill>
              </a:rPr>
              <a:t>Eric</a:t>
            </a:r>
            <a:r>
              <a:rPr lang="en-US" dirty="0"/>
              <a:t> for proposal or funding opportunity related questions:  </a:t>
            </a:r>
          </a:p>
          <a:p>
            <a:pPr lvl="4"/>
            <a:r>
              <a:rPr lang="en-US" dirty="0"/>
              <a:t>APSC 414 </a:t>
            </a:r>
          </a:p>
          <a:p>
            <a:pPr lvl="4"/>
            <a:r>
              <a:rPr lang="en-US" dirty="0">
                <a:solidFill>
                  <a:srgbClr val="0070C0"/>
                </a:solidFill>
              </a:rPr>
              <a:t>edickey@wou.edu</a:t>
            </a:r>
            <a:r>
              <a:rPr lang="en-US" dirty="0"/>
              <a:t> </a:t>
            </a:r>
          </a:p>
          <a:p>
            <a:pPr lvl="4"/>
            <a:r>
              <a:rPr lang="en-US" dirty="0"/>
              <a:t>8-8474</a:t>
            </a:r>
          </a:p>
          <a:p>
            <a:r>
              <a:rPr lang="en-US" dirty="0"/>
              <a:t>		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dirty="0"/>
              <a:t>Contact </a:t>
            </a:r>
            <a:r>
              <a:rPr lang="en-US" dirty="0">
                <a:solidFill>
                  <a:srgbClr val="C00000"/>
                </a:solidFill>
              </a:rPr>
              <a:t>Emily </a:t>
            </a:r>
            <a:r>
              <a:rPr lang="en-US" dirty="0"/>
              <a:t>for award requirement or financial administration questions:</a:t>
            </a:r>
          </a:p>
          <a:p>
            <a:pPr lvl="4"/>
            <a:r>
              <a:rPr lang="en-US" dirty="0"/>
              <a:t>APSC 413</a:t>
            </a:r>
          </a:p>
          <a:p>
            <a:pPr lvl="4"/>
            <a:r>
              <a:rPr lang="en-US" dirty="0">
                <a:solidFill>
                  <a:srgbClr val="0070C0"/>
                </a:solidFill>
              </a:rPr>
              <a:t>diamonde@wou.edu</a:t>
            </a:r>
          </a:p>
          <a:p>
            <a:pPr lvl="4"/>
            <a:r>
              <a:rPr lang="en-US" dirty="0"/>
              <a:t>8-8361</a:t>
            </a:r>
          </a:p>
          <a:p>
            <a:r>
              <a:rPr lang="en-US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895" y="5376950"/>
            <a:ext cx="485775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669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3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BF0000"/>
      </a:accent1>
      <a:accent2>
        <a:srgbClr val="000000"/>
      </a:accent2>
      <a:accent3>
        <a:srgbClr val="000000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</TotalTime>
  <Words>195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Trebuchet MS</vt:lpstr>
      <vt:lpstr>Wingdings</vt:lpstr>
      <vt:lpstr>Wingdings 3</vt:lpstr>
      <vt:lpstr>Facet</vt:lpstr>
      <vt:lpstr>Campus Sponsored Projects Office</vt:lpstr>
      <vt:lpstr>Services</vt:lpstr>
      <vt:lpstr>Goals</vt:lpstr>
      <vt:lpstr>Challenges</vt:lpstr>
      <vt:lpstr>Here to Serve WOU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Campus Sponsored Projects or Grant/Contract Management Office</dc:title>
  <dc:creator>Emily Diamond</dc:creator>
  <cp:lastModifiedBy>Emily Diamond</cp:lastModifiedBy>
  <cp:revision>17</cp:revision>
  <dcterms:created xsi:type="dcterms:W3CDTF">2019-03-07T23:52:47Z</dcterms:created>
  <dcterms:modified xsi:type="dcterms:W3CDTF">2019-03-08T23:54:01Z</dcterms:modified>
</cp:coreProperties>
</file>