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63" r:id="rId3"/>
    <p:sldId id="264" r:id="rId4"/>
    <p:sldId id="26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5"/>
    <p:restoredTop sz="94696"/>
  </p:normalViewPr>
  <p:slideViewPr>
    <p:cSldViewPr snapToGrid="0" snapToObjects="1">
      <p:cViewPr varScale="1">
        <p:scale>
          <a:sx n="104" d="100"/>
          <a:sy n="104" d="100"/>
        </p:scale>
        <p:origin x="240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7FC3BD-DAE3-E34D-A3D9-0DA495D962A6}" type="datetimeFigureOut">
              <a:rPr lang="en-US" smtClean="0"/>
              <a:t>3/18/19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7D6C3D-72DF-4D49-ABC8-5B1C138744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237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7D6C3D-72DF-4D49-ABC8-5B1C1387444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9022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5CF2D-E344-9241-8EB4-8C9778FEFE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75FD3B-4011-5148-AB38-0B16C9A657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FB6154-C617-F74E-B2A3-8AAB0881D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077A9-F883-414F-B993-276690307101}" type="datetimeFigureOut">
              <a:rPr lang="en-US" smtClean="0"/>
              <a:t>3/18/19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0CF7FC-2891-F842-BEF4-40A9CB295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F7C545-86CC-5647-A6B9-537D86FF1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B0EFF-7754-274D-B20E-569C9DF57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916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1BAA5-36FB-1641-870A-DB1B04EC4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25C0D3-0BEF-B948-8A9E-B59E7CA840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05A333-F627-B34E-BD55-8209DAFD4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077A9-F883-414F-B993-276690307101}" type="datetimeFigureOut">
              <a:rPr lang="en-US" smtClean="0"/>
              <a:t>3/18/19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E24754-6BBB-F54F-A5AC-9DA55B39E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6CAAA0-6204-D443-8B97-F7F90942E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B0EFF-7754-274D-B20E-569C9DF57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367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0E42BCD-8E84-B345-AF73-0DE9970EEB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E7C59D-1835-8942-9D9C-D0426A41D7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7167CC-7507-4C4F-B2CE-78E5AFBCE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077A9-F883-414F-B993-276690307101}" type="datetimeFigureOut">
              <a:rPr lang="en-US" smtClean="0"/>
              <a:t>3/18/19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7C569D-0FCA-6F44-B7D5-5678BE2ED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2A12BC-01B2-5E43-8BA8-BA65FA5E4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B0EFF-7754-274D-B20E-569C9DF57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268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93A3C6-2146-9046-A62A-79E106B99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7257CA-FD86-194A-BD01-F48932AECE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5E7792-258E-F640-BFED-3AADDA2CC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077A9-F883-414F-B993-276690307101}" type="datetimeFigureOut">
              <a:rPr lang="en-US" smtClean="0"/>
              <a:t>3/18/19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4E459D-0BBF-8944-BDCB-923BFA310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22C1B4-AE4D-EC49-958B-512B98EF8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B0EFF-7754-274D-B20E-569C9DF57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041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447B40-FED8-7D40-A8E4-D5AEAE329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F65366-8CD6-FD4A-A261-964D7D8D1D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88DFA1-7995-3E4F-9D2A-67D556133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077A9-F883-414F-B993-276690307101}" type="datetimeFigureOut">
              <a:rPr lang="en-US" smtClean="0"/>
              <a:t>3/18/19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4D08D9-3C08-214D-B29C-6C475D5C9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6E5D65-2C82-334D-B52E-E249A7BD8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B0EFF-7754-274D-B20E-569C9DF57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566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1F787C-405B-8049-9C70-C73C5E5C9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4A027B-A570-A540-8449-BE37A69C99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8B7C0C-6DD3-0844-8536-022110A26A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293413-459A-C946-B116-6B0007F3A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077A9-F883-414F-B993-276690307101}" type="datetimeFigureOut">
              <a:rPr lang="en-US" smtClean="0"/>
              <a:t>3/18/19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57B3B7-23CE-0145-9D0D-F35AECF23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56C842-59B4-424F-BEED-A7AC4C12F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B0EFF-7754-274D-B20E-569C9DF57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363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5E13FF-196E-F04C-A98E-38851689F0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9F837A-081D-FE43-B03B-07E4B6B0BA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A32CE3-E959-E74E-8C3D-80EC4C935F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E5DFA1-417F-524F-B9B6-453EB02DE9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02C8C-D8DF-6445-9F73-DF0252970D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A705769-CF43-D049-9CAA-B929A2EE5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077A9-F883-414F-B993-276690307101}" type="datetimeFigureOut">
              <a:rPr lang="en-US" smtClean="0"/>
              <a:t>3/18/19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2CF9D8-F397-C140-9305-C115C4FB2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7304F7F-BE3C-D64F-A4C6-95CC014A1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B0EFF-7754-274D-B20E-569C9DF57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077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DA30F1-2506-6042-B8F4-263BE0DA5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0FE679-7AA5-A841-82DC-BFD9D404E1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077A9-F883-414F-B993-276690307101}" type="datetimeFigureOut">
              <a:rPr lang="en-US" smtClean="0"/>
              <a:t>3/18/19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A4F453-7E79-3240-9ACC-C73C5B101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983498-0A7E-2A4D-9361-66D78C295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B0EFF-7754-274D-B20E-569C9DF57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2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E00841-B771-4648-A556-4B2867F0E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077A9-F883-414F-B993-276690307101}" type="datetimeFigureOut">
              <a:rPr lang="en-US" smtClean="0"/>
              <a:t>3/18/19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B4006B-CDFA-364E-BE1B-484DC5F38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31CE17-557F-BB48-BACC-EBC1FE0FD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B0EFF-7754-274D-B20E-569C9DF57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450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DA440B-59BA-9243-9CBD-C27751F6AA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E3ED83-1F04-F84D-9E06-17FB31F120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6732F4-6189-5B41-BE36-8769FCF624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45F31B-6AA7-A448-BC27-5399744E0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077A9-F883-414F-B993-276690307101}" type="datetimeFigureOut">
              <a:rPr lang="en-US" smtClean="0"/>
              <a:t>3/18/19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CC320F-32ED-E741-B92F-494360A13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10D236-4419-AA41-93C1-626C8F863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B0EFF-7754-274D-B20E-569C9DF57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841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4CC15E-B936-3542-A7BC-E85575856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253EB8B-C119-254C-86EE-030D05B718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FC5CA0-30CA-5841-8497-C983BCAC8C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498345-4A1A-2B42-92F3-46766DBBD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077A9-F883-414F-B993-276690307101}" type="datetimeFigureOut">
              <a:rPr lang="en-US" smtClean="0"/>
              <a:t>3/18/19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277033-D8BD-CC4E-BE56-8A112C5AF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37E2B0-E8EF-8B47-B56E-B6F03D708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B0EFF-7754-274D-B20E-569C9DF57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952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597623-E2B1-3A43-A46D-36C45D70D2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F79AF9-12A9-514E-BDB7-B5FF77CB17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50A507-51D7-254F-82D3-2275156245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6077A9-F883-414F-B993-276690307101}" type="datetimeFigureOut">
              <a:rPr lang="en-US" smtClean="0"/>
              <a:t>3/18/19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14E9C5-01C7-3144-8ED3-6A8C7D15F7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1C4E5D-7D8F-684B-A70B-E49CCE5867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7B0EFF-7754-274D-B20E-569C9DF57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825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ou.edu/gened/general-education-courses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u.edu/gened/faculty-resources/for-advisors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1C886-292B-6D4F-AF70-850473BF26F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WOU General Education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66A815-278A-D445-A1E6-AF188F1546A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04/01/19 update</a:t>
            </a:r>
          </a:p>
          <a:p>
            <a:r>
              <a:rPr lang="en-US" dirty="0"/>
              <a:t>WOU Board of Trustees </a:t>
            </a:r>
          </a:p>
          <a:p>
            <a:r>
              <a:rPr lang="en-US" dirty="0"/>
              <a:t>Academic and Student Affairs Committee</a:t>
            </a:r>
          </a:p>
        </p:txBody>
      </p:sp>
    </p:spTree>
    <p:extLst>
      <p:ext uri="{BB962C8B-B14F-4D97-AF65-F5344CB8AC3E}">
        <p14:creationId xmlns:p14="http://schemas.microsoft.com/office/powerpoint/2010/main" val="4434257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E1919-5D54-0F45-A277-C21755C7AD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General Education Program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2B806B-8982-D044-93D0-0170C9F449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9346" y="1407708"/>
            <a:ext cx="10515600" cy="509379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First year Seminars: 52 unique seminar topics</a:t>
            </a:r>
          </a:p>
          <a:p>
            <a:r>
              <a:rPr lang="en-US" dirty="0"/>
              <a:t>Foundations</a:t>
            </a:r>
          </a:p>
          <a:p>
            <a:pPr lvl="1"/>
            <a:r>
              <a:rPr lang="en-US" dirty="0"/>
              <a:t>8 Mathematics </a:t>
            </a:r>
          </a:p>
          <a:p>
            <a:pPr lvl="1"/>
            <a:r>
              <a:rPr lang="en-US" dirty="0"/>
              <a:t>2 Writing</a:t>
            </a:r>
          </a:p>
          <a:p>
            <a:pPr lvl="1"/>
            <a:r>
              <a:rPr lang="en-US" dirty="0"/>
              <a:t>4 Critical Thinking</a:t>
            </a:r>
          </a:p>
          <a:p>
            <a:pPr lvl="1"/>
            <a:r>
              <a:rPr lang="en-US" dirty="0"/>
              <a:t>1 Health Promotion</a:t>
            </a:r>
          </a:p>
          <a:p>
            <a:pPr lvl="1"/>
            <a:r>
              <a:rPr lang="en-US" dirty="0"/>
              <a:t>37 Communication and Language</a:t>
            </a:r>
          </a:p>
          <a:p>
            <a:r>
              <a:rPr lang="en-US" dirty="0"/>
              <a:t>Exploring Knowledge</a:t>
            </a:r>
          </a:p>
          <a:p>
            <a:pPr lvl="1"/>
            <a:r>
              <a:rPr lang="en-US" dirty="0"/>
              <a:t>52 Literary and Aesthetic Perspectives </a:t>
            </a:r>
          </a:p>
          <a:p>
            <a:pPr lvl="1"/>
            <a:r>
              <a:rPr lang="en-US" dirty="0"/>
              <a:t>25 Scientific Perspectives </a:t>
            </a:r>
          </a:p>
          <a:p>
            <a:pPr lvl="1"/>
            <a:r>
              <a:rPr lang="en-US" dirty="0"/>
              <a:t>41 Social, Historic and Civic Perspectives  </a:t>
            </a:r>
          </a:p>
          <a:p>
            <a:r>
              <a:rPr lang="en-US" dirty="0"/>
              <a:t>Integrating Knowledge</a:t>
            </a:r>
          </a:p>
          <a:p>
            <a:pPr lvl="1"/>
            <a:r>
              <a:rPr lang="en-US" dirty="0"/>
              <a:t>38 Citizenship, Social Responsibility and Global Awareness</a:t>
            </a:r>
          </a:p>
          <a:p>
            <a:pPr lvl="1"/>
            <a:r>
              <a:rPr lang="en-US" dirty="0"/>
              <a:t>11 Science, Technology and Society</a:t>
            </a:r>
          </a:p>
        </p:txBody>
      </p:sp>
    </p:spTree>
    <p:extLst>
      <p:ext uri="{BB962C8B-B14F-4D97-AF65-F5344CB8AC3E}">
        <p14:creationId xmlns:p14="http://schemas.microsoft.com/office/powerpoint/2010/main" val="21769130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6DD9CE-2B97-1C43-8550-4C21AD0C1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Refinement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9D0697-87E9-3F48-B17B-557B9EA410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Criteria for Foundations: Mathematics and Writing </a:t>
            </a:r>
          </a:p>
          <a:p>
            <a:r>
              <a:rPr lang="en-US" dirty="0">
                <a:hlinkClick r:id="rId3"/>
              </a:rPr>
              <a:t>Advising Workshops</a:t>
            </a:r>
            <a:endParaRPr lang="en-US" dirty="0"/>
          </a:p>
          <a:p>
            <a:r>
              <a:rPr lang="en-US" dirty="0"/>
              <a:t>Petition Process – 43 students between December-April</a:t>
            </a:r>
          </a:p>
          <a:p>
            <a:r>
              <a:rPr lang="en-US" dirty="0"/>
              <a:t>Course proposal preparation guidance</a:t>
            </a:r>
          </a:p>
          <a:p>
            <a:r>
              <a:rPr lang="en-US" dirty="0"/>
              <a:t>Joint Service Transcripts</a:t>
            </a:r>
          </a:p>
          <a:p>
            <a:r>
              <a:rPr lang="en-US" dirty="0"/>
              <a:t>Assessment planning – Focus on FYS for 2019-20</a:t>
            </a:r>
          </a:p>
          <a:p>
            <a:r>
              <a:rPr lang="en-US" dirty="0"/>
              <a:t>Budgeting for a General Education program</a:t>
            </a:r>
          </a:p>
        </p:txBody>
      </p:sp>
    </p:spTree>
    <p:extLst>
      <p:ext uri="{BB962C8B-B14F-4D97-AF65-F5344CB8AC3E}">
        <p14:creationId xmlns:p14="http://schemas.microsoft.com/office/powerpoint/2010/main" val="3023218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673AA-FAD7-0347-8BCD-ADCA1CAF0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From a student </a:t>
            </a:r>
            <a:r>
              <a:rPr lang="en-US"/>
              <a:t>(with a Gen Ed petition)…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F7B985-15E0-1A4F-86AA-AACCA58675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Dear Dr. Baumgartner, I was ecstatic to receive your email. </a:t>
            </a:r>
            <a:r>
              <a:rPr lang="en-US" b="1" dirty="0"/>
              <a:t>Thank you so much! </a:t>
            </a:r>
            <a:r>
              <a:rPr lang="en-US" dirty="0"/>
              <a:t>A black cloud that has been following me has just been lifted .. and all I had to do was ask? What other forms can I sign up for?  </a:t>
            </a:r>
            <a:r>
              <a:rPr lang="en-US" dirty="0" err="1"/>
              <a:t>haha</a:t>
            </a:r>
            <a:r>
              <a:rPr lang="en-US" dirty="0"/>
              <a:t>! </a:t>
            </a:r>
          </a:p>
          <a:p>
            <a:pPr marL="0" indent="0">
              <a:buNone/>
            </a:pPr>
            <a:r>
              <a:rPr lang="en-US" dirty="0"/>
              <a:t>I broke out in tears when I read your message.. joyful tears.. it was such a relief for me. </a:t>
            </a:r>
          </a:p>
          <a:p>
            <a:pPr marL="0" indent="0">
              <a:buNone/>
            </a:pPr>
            <a:br>
              <a:rPr lang="en-US" dirty="0"/>
            </a:br>
            <a:r>
              <a:rPr lang="en-US" dirty="0"/>
              <a:t>Very best to you and I am hope that another long term student will be able to accomplish this in the future.. it is such an amazing experience!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6455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136</Words>
  <Application>Microsoft Macintosh PowerPoint</Application>
  <PresentationFormat>Widescreen</PresentationFormat>
  <Paragraphs>32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WOU General Education</vt:lpstr>
      <vt:lpstr>General Education Program</vt:lpstr>
      <vt:lpstr>Program Refinement</vt:lpstr>
      <vt:lpstr>From a student (with a Gen Ed petition)… 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WOU General Education</dc:title>
  <dc:creator>Microsoft Office User</dc:creator>
  <cp:lastModifiedBy>Microsoft Office User</cp:lastModifiedBy>
  <cp:revision>27</cp:revision>
  <dcterms:created xsi:type="dcterms:W3CDTF">2018-11-15T22:49:44Z</dcterms:created>
  <dcterms:modified xsi:type="dcterms:W3CDTF">2019-03-19T00:05:42Z</dcterms:modified>
</cp:coreProperties>
</file>