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  <p:sldMasterId id="2147483665" r:id="rId2"/>
    <p:sldMasterId id="2147483666" r:id="rId3"/>
    <p:sldMasterId id="2147483667" r:id="rId4"/>
    <p:sldMasterId id="2147483668" r:id="rId5"/>
    <p:sldMasterId id="2147483669" r:id="rId6"/>
  </p:sldMasterIdLst>
  <p:notesMasterIdLst>
    <p:notesMasterId r:id="rId20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95365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10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6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7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8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ctrTitle"/>
          </p:nvPr>
        </p:nvSpPr>
        <p:spPr>
          <a:xfrm>
            <a:off x="330644" y="2324310"/>
            <a:ext cx="6411562" cy="120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Arial"/>
              <a:buNone/>
            </a:pPr>
            <a:r>
              <a:rPr lang="en-US" sz="486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STRATEGIC SCORECARD</a:t>
            </a:r>
            <a:endParaRPr sz="486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3"/>
          <p:cNvSpPr txBox="1">
            <a:spLocks noGrp="1"/>
          </p:cNvSpPr>
          <p:nvPr>
            <p:ph type="subTitle" idx="1"/>
          </p:nvPr>
        </p:nvSpPr>
        <p:spPr>
          <a:xfrm>
            <a:off x="386776" y="3886794"/>
            <a:ext cx="7172100" cy="10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Faculty Senate | 11/12/19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</a:pPr>
            <a: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Laurie Burton, Strategic Plan co-chair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/>
          <p:nvPr/>
        </p:nvSpPr>
        <p:spPr>
          <a:xfrm>
            <a:off x="470524" y="453181"/>
            <a:ext cx="8229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</a:rPr>
              <a:t>Strategic Scorecard webpage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2"/>
          <p:cNvSpPr txBox="1"/>
          <p:nvPr/>
        </p:nvSpPr>
        <p:spPr>
          <a:xfrm>
            <a:off x="470524" y="1154220"/>
            <a:ext cx="8229600" cy="478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/>
              <a:t>And for each strategic initiative, you’ll find a list of accomplishments that we’ve noted - SO FAR</a:t>
            </a:r>
            <a:endParaRPr/>
          </a:p>
        </p:txBody>
      </p:sp>
      <p:pic>
        <p:nvPicPr>
          <p:cNvPr id="219" name="Google Shape;21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3691" y="2348850"/>
            <a:ext cx="6159183" cy="374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/>
          <p:nvPr/>
        </p:nvSpPr>
        <p:spPr>
          <a:xfrm>
            <a:off x="470524" y="453181"/>
            <a:ext cx="8229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</a:rPr>
              <a:t>Strategic Scorecard - Your ideas</a:t>
            </a:r>
            <a:endParaRPr sz="3600"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/>
          </a:p>
        </p:txBody>
      </p:sp>
      <p:sp>
        <p:nvSpPr>
          <p:cNvPr id="226" name="Google Shape;226;p33"/>
          <p:cNvSpPr txBox="1"/>
          <p:nvPr/>
        </p:nvSpPr>
        <p:spPr>
          <a:xfrm>
            <a:off x="470524" y="1116120"/>
            <a:ext cx="8229600" cy="1871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683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</a:rPr>
              <a:t>We didn't catch everything! </a:t>
            </a:r>
            <a:endParaRPr sz="3200"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</a:endParaRPr>
          </a:p>
          <a:p>
            <a:pPr marL="342900" marR="0" lvl="0" indent="-3683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</a:rPr>
              <a:t>We’d like your input to capture more of what campus has done. </a:t>
            </a:r>
            <a:endParaRPr sz="32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</a:endParaRPr>
          </a:p>
          <a:p>
            <a:pPr marL="45720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/>
          <p:nvPr/>
        </p:nvSpPr>
        <p:spPr>
          <a:xfrm>
            <a:off x="470524" y="453181"/>
            <a:ext cx="8229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</a:rPr>
              <a:t>Strategic Scorecard - Your ideas</a:t>
            </a:r>
            <a:endParaRPr sz="3600" b="1"/>
          </a:p>
        </p:txBody>
      </p:sp>
      <p:sp>
        <p:nvSpPr>
          <p:cNvPr id="233" name="Google Shape;233;p34"/>
          <p:cNvSpPr txBox="1"/>
          <p:nvPr/>
        </p:nvSpPr>
        <p:spPr>
          <a:xfrm>
            <a:off x="470524" y="1154220"/>
            <a:ext cx="8229600" cy="104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1" indent="-3429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</a:rPr>
              <a:t>Allfacstaff sent out tomorrow. </a:t>
            </a:r>
            <a:endParaRPr sz="3200">
              <a:solidFill>
                <a:schemeClr val="dk1"/>
              </a:solidFill>
            </a:endParaRPr>
          </a:p>
          <a:p>
            <a:pPr marL="342900" marR="0" lvl="1" indent="-3429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</a:rPr>
              <a:t>There is a form linked to the page.</a:t>
            </a:r>
            <a:endParaRPr sz="3200">
              <a:solidFill>
                <a:schemeClr val="dk1"/>
              </a:solidFill>
            </a:endParaRPr>
          </a:p>
        </p:txBody>
      </p:sp>
      <p:pic>
        <p:nvPicPr>
          <p:cNvPr id="234" name="Google Shape;23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625" y="2495200"/>
            <a:ext cx="8807500" cy="2896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/>
          <p:nvPr/>
        </p:nvSpPr>
        <p:spPr>
          <a:xfrm>
            <a:off x="470524" y="453181"/>
            <a:ext cx="8229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Strategic Scorecard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0224" y="3770313"/>
            <a:ext cx="5410200" cy="839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15186" y="1601470"/>
            <a:ext cx="4740275" cy="1839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4" descr="D:\1. LB WOU\University Council\Scorecard 2019\Pages from Forward Togethe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6490" y="1183332"/>
            <a:ext cx="4012305" cy="519239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4"/>
          <p:cNvSpPr txBox="1"/>
          <p:nvPr/>
        </p:nvSpPr>
        <p:spPr>
          <a:xfrm>
            <a:off x="470524" y="453181"/>
            <a:ext cx="8229600" cy="1311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Background: First there was the </a:t>
            </a:r>
            <a:endParaRPr/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Strategic Plan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803" y="2974023"/>
            <a:ext cx="6306996" cy="3464877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5"/>
          <p:cNvSpPr txBox="1"/>
          <p:nvPr/>
        </p:nvSpPr>
        <p:spPr>
          <a:xfrm>
            <a:off x="470524" y="453181"/>
            <a:ext cx="8229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Strategic Plan Site &amp; Campus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5"/>
          <p:cNvSpPr txBox="1"/>
          <p:nvPr/>
        </p:nvSpPr>
        <p:spPr>
          <a:xfrm>
            <a:off x="470524" y="1184700"/>
            <a:ext cx="82296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Strategic Planning site, wou.edu/planning was created to help share our plan with the WOU community.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/>
        </p:nvSpPr>
        <p:spPr>
          <a:xfrm>
            <a:off x="470524" y="453181"/>
            <a:ext cx="8229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Then the real work began</a:t>
            </a:r>
            <a:endParaRPr/>
          </a:p>
        </p:txBody>
      </p:sp>
      <p:pic>
        <p:nvPicPr>
          <p:cNvPr id="171" name="Google Shape;171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524" y="1195388"/>
            <a:ext cx="8229600" cy="4909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/>
        </p:nvSpPr>
        <p:spPr>
          <a:xfrm>
            <a:off x="470524" y="453181"/>
            <a:ext cx="8229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Strategic Initiatives Tracking 17 - 18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470524" y="1161840"/>
            <a:ext cx="8229600" cy="1902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University Council members began tracking our progress in the spring of 2018.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contributed to a spreadsheet of notes on achieving strategic initiatives.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3768" y="3172143"/>
            <a:ext cx="7448816" cy="2497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/>
          <p:nvPr/>
        </p:nvSpPr>
        <p:spPr>
          <a:xfrm>
            <a:off x="470524" y="453181"/>
            <a:ext cx="8229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Strategic Initiatives Tracking 18 - 19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8"/>
          <p:cNvSpPr txBox="1"/>
          <p:nvPr/>
        </p:nvSpPr>
        <p:spPr>
          <a:xfrm>
            <a:off x="470524" y="1161840"/>
            <a:ext cx="8229600" cy="1902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Spring – fall 2019 we collected far more information.</a:t>
            </a:r>
            <a:endParaRPr/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Our </a:t>
            </a:r>
            <a:r>
              <a:rPr lang="en-US" sz="2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Strategic Initiatives Score Card 2019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tracking spreadsheet started to fill in.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40" y="3127375"/>
            <a:ext cx="8058503" cy="201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/>
          <p:nvPr/>
        </p:nvSpPr>
        <p:spPr>
          <a:xfrm>
            <a:off x="470524" y="453181"/>
            <a:ext cx="8229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Strategic Scorecard webpage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9"/>
          <p:cNvSpPr txBox="1"/>
          <p:nvPr/>
        </p:nvSpPr>
        <p:spPr>
          <a:xfrm>
            <a:off x="470524" y="1146600"/>
            <a:ext cx="8229600" cy="1902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/>
              <a:t>The </a:t>
            </a:r>
            <a:r>
              <a:rPr lang="en-US" sz="2800">
                <a:solidFill>
                  <a:schemeClr val="dk1"/>
                </a:solidFill>
              </a:rPr>
              <a:t>University Council members notes have been integrated into a Strategic Scorecard webpage to share with campus.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0550" y="2680459"/>
            <a:ext cx="4635039" cy="3504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/>
          <p:nvPr/>
        </p:nvSpPr>
        <p:spPr>
          <a:xfrm>
            <a:off x="470524" y="453181"/>
            <a:ext cx="8229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Strategic Scorecard webpage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0"/>
          <p:cNvSpPr txBox="1"/>
          <p:nvPr/>
        </p:nvSpPr>
        <p:spPr>
          <a:xfrm>
            <a:off x="470525" y="1146600"/>
            <a:ext cx="8229600" cy="43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/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wou.edu/planning/strategic-scorecard/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3677" y="1222800"/>
            <a:ext cx="3051525" cy="302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/>
          <p:nvPr/>
        </p:nvSpPr>
        <p:spPr>
          <a:xfrm>
            <a:off x="470524" y="453181"/>
            <a:ext cx="8229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Strategic Scorecard w</a:t>
            </a:r>
            <a:r>
              <a:rPr lang="en-US" sz="3600" b="1"/>
              <a:t>ebpage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1"/>
          <p:cNvSpPr txBox="1"/>
          <p:nvPr/>
        </p:nvSpPr>
        <p:spPr>
          <a:xfrm>
            <a:off x="470524" y="1138980"/>
            <a:ext cx="7766696" cy="1902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/>
              <a:t>When you click into the scorecard menu, you’ll find each </a:t>
            </a:r>
            <a:r>
              <a:rPr lang="en-US" sz="2800">
                <a:solidFill>
                  <a:schemeClr val="dk1"/>
                </a:solidFill>
              </a:rPr>
              <a:t>Institutional Priority stepped out. 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163" y="2580764"/>
            <a:ext cx="7615527" cy="3512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On-screen Show (4:3)</PresentationFormat>
  <Paragraphs>52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Office Theme</vt:lpstr>
      <vt:lpstr>3_Office Theme</vt:lpstr>
      <vt:lpstr>6_Office Theme</vt:lpstr>
      <vt:lpstr>9_Office Theme</vt:lpstr>
      <vt:lpstr>8_Office Theme</vt:lpstr>
      <vt:lpstr>7_Office Theme</vt:lpstr>
      <vt:lpstr>STRATEGIC SCORECARD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SCORECARD</dc:title>
  <dc:creator>Laurie Burton</dc:creator>
  <cp:lastModifiedBy>Windows User</cp:lastModifiedBy>
  <cp:revision>1</cp:revision>
  <dcterms:modified xsi:type="dcterms:W3CDTF">2019-11-08T23:20:53Z</dcterms:modified>
</cp:coreProperties>
</file>