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84" y="6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84A3F-ABD6-4CC9-8620-826C5494CA14}" type="datetimeFigureOut">
              <a:rPr lang="en-US" smtClean="0"/>
              <a:t>1/28/2020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B5B01-5DE9-417D-B5E9-EC41E15158B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3376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84A3F-ABD6-4CC9-8620-826C5494CA14}" type="datetimeFigureOut">
              <a:rPr lang="en-US" smtClean="0"/>
              <a:t>1/28/2020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B5B01-5DE9-417D-B5E9-EC41E15158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760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84A3F-ABD6-4CC9-8620-826C5494CA14}" type="datetimeFigureOut">
              <a:rPr lang="en-US" smtClean="0"/>
              <a:t>1/28/2020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B5B01-5DE9-417D-B5E9-EC41E15158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198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84A3F-ABD6-4CC9-8620-826C5494CA14}" type="datetimeFigureOut">
              <a:rPr lang="en-US" smtClean="0"/>
              <a:t>1/28/2020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B5B01-5DE9-417D-B5E9-EC41E15158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032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84A3F-ABD6-4CC9-8620-826C5494CA14}" type="datetimeFigureOut">
              <a:rPr lang="en-US" smtClean="0"/>
              <a:t>1/28/2020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B5B01-5DE9-417D-B5E9-EC41E15158B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9403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84A3F-ABD6-4CC9-8620-826C5494CA14}" type="datetimeFigureOut">
              <a:rPr lang="en-US" smtClean="0"/>
              <a:t>1/28/2020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B5B01-5DE9-417D-B5E9-EC41E15158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377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84A3F-ABD6-4CC9-8620-826C5494CA14}" type="datetimeFigureOut">
              <a:rPr lang="en-US" smtClean="0"/>
              <a:t>1/28/2020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B5B01-5DE9-417D-B5E9-EC41E15158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6754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84A3F-ABD6-4CC9-8620-826C5494CA14}" type="datetimeFigureOut">
              <a:rPr lang="en-US" smtClean="0"/>
              <a:t>1/28/2020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B5B01-5DE9-417D-B5E9-EC41E15158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5113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84A3F-ABD6-4CC9-8620-826C5494CA14}" type="datetimeFigureOut">
              <a:rPr lang="en-US" smtClean="0"/>
              <a:t>1/28/2020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B5B01-5DE9-417D-B5E9-EC41E15158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2879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6E84A3F-ABD6-4CC9-8620-826C5494CA14}" type="datetimeFigureOut">
              <a:rPr lang="en-US" smtClean="0"/>
              <a:t>1/28/2020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90B5B01-5DE9-417D-B5E9-EC41E15158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3554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84A3F-ABD6-4CC9-8620-826C5494CA14}" type="datetimeFigureOut">
              <a:rPr lang="en-US" smtClean="0"/>
              <a:t>1/28/2020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B5B01-5DE9-417D-B5E9-EC41E15158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9488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6E84A3F-ABD6-4CC9-8620-826C5494CA14}" type="datetimeFigureOut">
              <a:rPr lang="en-US" smtClean="0"/>
              <a:t>1/28/2020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90B5B01-5DE9-417D-B5E9-EC41E15158B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277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0C1F1-0917-42C5-9A31-E8FD2097A2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Aging and Older Adulthood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715EC0-7847-4C72-A6E1-53B47B2DC68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Undergraduate Gerontology Certificate: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Margaret Manoogian, Professor/Head, gerontology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Melissa Cannon, Assistant Professor, Gerontology</a:t>
            </a:r>
          </a:p>
        </p:txBody>
      </p:sp>
    </p:spTree>
    <p:extLst>
      <p:ext uri="{BB962C8B-B14F-4D97-AF65-F5344CB8AC3E}">
        <p14:creationId xmlns:p14="http://schemas.microsoft.com/office/powerpoint/2010/main" val="1240356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80709-8DEC-4A3C-9C00-F92D28A60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Certificate(16 credits)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79E345-F969-44D2-9BFF-A6D01D2938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0" indent="-228600">
              <a:buFont typeface="Wingdings" panose="05000000000000000000" pitchFamily="2" charset="2"/>
              <a:buChar char="§"/>
            </a:pPr>
            <a:r>
              <a:rPr lang="en-US" dirty="0"/>
              <a:t>GERO 320  Introduction to Aging (4 credits)</a:t>
            </a:r>
          </a:p>
          <a:p>
            <a:pPr marL="457200" indent="0"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dirty="0"/>
              <a:t>  GERO 360 	Cognitive and Physical Changes in Aging (4 credits) </a:t>
            </a:r>
          </a:p>
          <a:p>
            <a:pPr marL="457200" indent="0"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dirty="0"/>
              <a:t>  GERO 455  Social Ties and Aging (4 credits)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u="sng" dirty="0"/>
              <a:t>Elective (4 credits):</a:t>
            </a:r>
            <a:r>
              <a:rPr lang="en-US" dirty="0"/>
              <a:t> </a:t>
            </a:r>
          </a:p>
          <a:p>
            <a:pPr marL="685800" indent="-228600">
              <a:buFont typeface="Wingdings" panose="05000000000000000000" pitchFamily="2" charset="2"/>
              <a:buChar char="§"/>
            </a:pPr>
            <a:r>
              <a:rPr lang="en-US" dirty="0"/>
              <a:t>Intersectionality and Aging; Environmental Gerontology; Global Aging; Life Review; Palliative Care and Chronic Illness; Housing and Long-Term Care; Alzheimer’s Disease and Other Dementias Management; Death, Dying, and Grief; Experiential Learning </a:t>
            </a:r>
            <a:endParaRPr lang="en-US" u="sng" dirty="0"/>
          </a:p>
          <a:p>
            <a:pPr marL="0" indent="0">
              <a:buNone/>
            </a:pPr>
            <a:endParaRPr lang="en-US" u="sng" dirty="0"/>
          </a:p>
          <a:p>
            <a:pPr marL="0" indent="0">
              <a:buNone/>
            </a:pPr>
            <a:r>
              <a:rPr lang="en-US" dirty="0"/>
              <a:t>	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2853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63526-BF53-45A3-9CBE-1A3AD546F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Rationale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92F03A-BC03-4C04-BCFD-5ED136940A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Basic understanding of the biopsychosocial aspects of aging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Student knowledge and skill development for careers and graduate programs that may interface with aging and older adulthood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Access to students in credit-dense majors—particularly transfer students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Oregon workforce needs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Expertise and distinction in the PNW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Complementary to most majors on campus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Most important:  Better care providers in professional and family settings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133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97F88-8C76-4708-B0BD-BCB27F189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C65EC0-A926-4DEE-A552-FC49382FB7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No additional faculty FTE or resources needed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More practicum sites than student capacity in Gerontology—already in place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Conversations with all divisions to articulate connections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Advising information to students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943714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49</TotalTime>
  <Words>136</Words>
  <Application>Microsoft Office PowerPoint</Application>
  <PresentationFormat>Widescreen</PresentationFormat>
  <Paragraphs>27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Retrospect</vt:lpstr>
      <vt:lpstr>Aging and Older Adulthood</vt:lpstr>
      <vt:lpstr>Overview of Certificate(16 credits)</vt:lpstr>
      <vt:lpstr>Rationale</vt:lpstr>
      <vt:lpstr>Implementation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Aging and Older Adulthood</dc:title>
  <dc:creator>Margaret M. Manoogian</dc:creator>
  <cp:lastModifiedBy>Margaret M. Manoogian</cp:lastModifiedBy>
  <cp:revision>6</cp:revision>
  <dcterms:created xsi:type="dcterms:W3CDTF">2020-01-28T19:02:03Z</dcterms:created>
  <dcterms:modified xsi:type="dcterms:W3CDTF">2020-01-28T19:51:44Z</dcterms:modified>
</cp:coreProperties>
</file>